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42"/>
  </p:notesMasterIdLst>
  <p:sldIdLst>
    <p:sldId id="258" r:id="rId2"/>
    <p:sldId id="282" r:id="rId3"/>
    <p:sldId id="283" r:id="rId4"/>
    <p:sldId id="285" r:id="rId5"/>
    <p:sldId id="268" r:id="rId6"/>
    <p:sldId id="284" r:id="rId7"/>
    <p:sldId id="274" r:id="rId8"/>
    <p:sldId id="299" r:id="rId9"/>
    <p:sldId id="310" r:id="rId10"/>
    <p:sldId id="311" r:id="rId11"/>
    <p:sldId id="312" r:id="rId12"/>
    <p:sldId id="313" r:id="rId13"/>
    <p:sldId id="316" r:id="rId14"/>
    <p:sldId id="315" r:id="rId15"/>
    <p:sldId id="319" r:id="rId16"/>
    <p:sldId id="320" r:id="rId17"/>
    <p:sldId id="321" r:id="rId18"/>
    <p:sldId id="322" r:id="rId19"/>
    <p:sldId id="298" r:id="rId20"/>
    <p:sldId id="323" r:id="rId21"/>
    <p:sldId id="324" r:id="rId22"/>
    <p:sldId id="326" r:id="rId23"/>
    <p:sldId id="327" r:id="rId24"/>
    <p:sldId id="328" r:id="rId25"/>
    <p:sldId id="329" r:id="rId26"/>
    <p:sldId id="330" r:id="rId27"/>
    <p:sldId id="331" r:id="rId28"/>
    <p:sldId id="332" r:id="rId29"/>
    <p:sldId id="333" r:id="rId30"/>
    <p:sldId id="334" r:id="rId31"/>
    <p:sldId id="336" r:id="rId32"/>
    <p:sldId id="337" r:id="rId33"/>
    <p:sldId id="338" r:id="rId34"/>
    <p:sldId id="339" r:id="rId35"/>
    <p:sldId id="340" r:id="rId36"/>
    <p:sldId id="341" r:id="rId37"/>
    <p:sldId id="342" r:id="rId38"/>
    <p:sldId id="343" r:id="rId39"/>
    <p:sldId id="344" r:id="rId40"/>
    <p:sldId id="335" r:id="rId41"/>
  </p:sldIdLst>
  <p:sldSz cx="12195175" cy="6859588"/>
  <p:notesSz cx="6858000" cy="9144000"/>
  <p:defaultTextStyle>
    <a:defPPr>
      <a:defRPr lang="fr-FR"/>
    </a:defPPr>
    <a:lvl1pPr marL="0" algn="l" defTabSz="121856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600" algn="l" defTabSz="121856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200" algn="l" defTabSz="121856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165" algn="l" defTabSz="121856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765" algn="l" defTabSz="121856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365" algn="l" defTabSz="121856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5" algn="l" defTabSz="121856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565" algn="l" defTabSz="121856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6165" algn="l" defTabSz="121856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226">
          <p15:clr>
            <a:srgbClr val="A4A3A4"/>
          </p15:clr>
        </p15:guide>
        <p15:guide id="2" orient="horz" pos="852">
          <p15:clr>
            <a:srgbClr val="A4A3A4"/>
          </p15:clr>
        </p15:guide>
        <p15:guide id="3" pos="7297">
          <p15:clr>
            <a:srgbClr val="A4A3A4"/>
          </p15:clr>
        </p15:guide>
        <p15:guide id="4" orient="horz" pos="2139">
          <p15:clr>
            <a:srgbClr val="A4A3A4"/>
          </p15:clr>
        </p15:guide>
        <p15:guide id="5" orient="horz" pos="1356">
          <p15:clr>
            <a:srgbClr val="A4A3A4"/>
          </p15:clr>
        </p15:guide>
        <p15:guide id="6" orient="horz" pos="3673">
          <p15:clr>
            <a:srgbClr val="A4A3A4"/>
          </p15:clr>
        </p15:guide>
        <p15:guide id="7" orient="horz" pos="3808">
          <p15:clr>
            <a:srgbClr val="A4A3A4"/>
          </p15:clr>
        </p15:guide>
        <p15:guide id="8" pos="3816">
          <p15:clr>
            <a:srgbClr val="A4A3A4"/>
          </p15:clr>
        </p15:guide>
        <p15:guide id="9" pos="38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9C4CA"/>
    <a:srgbClr val="90989E"/>
    <a:srgbClr val="4F5251"/>
    <a:srgbClr val="590D58"/>
    <a:srgbClr val="003D14"/>
    <a:srgbClr val="FFD300"/>
    <a:srgbClr val="002052"/>
    <a:srgbClr val="002A0A"/>
    <a:srgbClr val="646464"/>
    <a:srgbClr val="5F5F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16" autoAdjust="0"/>
    <p:restoredTop sz="95330" autoAdjust="0"/>
  </p:normalViewPr>
  <p:slideViewPr>
    <p:cSldViewPr snapToGrid="0" showGuides="1">
      <p:cViewPr>
        <p:scale>
          <a:sx n="100" d="100"/>
          <a:sy n="100" d="100"/>
        </p:scale>
        <p:origin x="702" y="390"/>
      </p:cViewPr>
      <p:guideLst>
        <p:guide orient="horz" pos="1226"/>
        <p:guide orient="horz" pos="852"/>
        <p:guide pos="7297"/>
        <p:guide orient="horz" pos="2139"/>
        <p:guide orient="horz" pos="1356"/>
        <p:guide orient="horz" pos="3673"/>
        <p:guide orient="horz" pos="3808"/>
        <p:guide pos="3816"/>
        <p:guide pos="38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ADC714-B8C8-41CC-8B32-1E23D8396FA6}" type="datetimeFigureOut">
              <a:rPr lang="fr-FR" smtClean="0"/>
              <a:t>09/09/2019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440946-B3FE-4062-9BAE-4125F5E6CB49}" type="slidenum">
              <a:rPr lang="fr-FR" smtClean="0"/>
              <a:t>‹#›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121856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00" algn="l" defTabSz="121856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200" algn="l" defTabSz="121856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165" algn="l" defTabSz="121856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765" algn="l" defTabSz="121856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365" algn="l" defTabSz="121856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5" algn="l" defTabSz="121856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565" algn="l" defTabSz="121856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165" algn="l" defTabSz="121856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Mai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" y="794"/>
            <a:ext cx="12193840" cy="68580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935289" y="1687947"/>
            <a:ext cx="9053263" cy="1470366"/>
          </a:xfrm>
        </p:spPr>
        <p:txBody>
          <a:bodyPr anchor="b"/>
          <a:lstStyle>
            <a:lvl1pPr algn="l">
              <a:defRPr baseline="0"/>
            </a:lvl1pPr>
          </a:lstStyle>
          <a:p>
            <a:r>
              <a:rPr lang="en-US" noProof="0" dirty="0"/>
              <a:t>Click to add main title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 hasCustomPrompt="1"/>
          </p:nvPr>
        </p:nvSpPr>
        <p:spPr>
          <a:xfrm>
            <a:off x="935289" y="3403284"/>
            <a:ext cx="7323946" cy="1753006"/>
          </a:xfrm>
        </p:spPr>
        <p:txBody>
          <a:bodyPr>
            <a:normAutofit/>
          </a:bodyPr>
          <a:lstStyle>
            <a:lvl1pPr marL="0" indent="0" algn="l">
              <a:buNone/>
              <a:defRPr sz="1900" baseline="0">
                <a:solidFill>
                  <a:schemeClr val="accent4"/>
                </a:solidFill>
              </a:defRPr>
            </a:lvl1pPr>
            <a:lvl2pPr marL="609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1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7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3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5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1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/>
              <a:t>Click to add subtitle</a:t>
            </a:r>
          </a:p>
        </p:txBody>
      </p:sp>
      <p:pic>
        <p:nvPicPr>
          <p:cNvPr id="7" name="Picture 4" descr="D:\Le sel en +\Realisations\TBWA\120117 Microelectronics\ST_Bloc marque_Qi_H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662" y="5640083"/>
            <a:ext cx="3264850" cy="1054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dirty="0"/>
              <a:t>Click to add slide title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609759" y="1334615"/>
            <a:ext cx="10975657" cy="1554249"/>
          </a:xfrm>
        </p:spPr>
        <p:txBody>
          <a:bodyPr>
            <a:spAutoFit/>
          </a:bodyPr>
          <a:lstStyle>
            <a:lvl1pPr marL="269875" indent="-269875">
              <a:lnSpc>
                <a:spcPct val="100000"/>
              </a:lnSpc>
              <a:spcBef>
                <a:spcPts val="2400"/>
              </a:spcBef>
              <a:defRPr baseline="0"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/>
            </a:lvl1pPr>
          </a:lstStyle>
          <a:p>
            <a:fld id="{5B31B9E4-8E4D-4C86-BFD7-412B282B373B}" type="slidenum">
              <a:rPr lang="fr-FR" smtClean="0"/>
              <a:t>‹#›</a:t>
            </a:fld>
            <a:endParaRPr lang="fr-FR" dirty="0"/>
          </a:p>
        </p:txBody>
      </p:sp>
      <p:sp>
        <p:nvSpPr>
          <p:cNvPr id="9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1422771" y="6524698"/>
            <a:ext cx="4553966" cy="169277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10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6128519" y="6524698"/>
            <a:ext cx="705780" cy="169277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l">
              <a:defRPr lang="fr-FR" sz="1100" smtClean="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97C1BCAF-80A6-4211-AF49-13864F134AF4}" type="datetime1">
              <a:rPr lang="fr-FR" smtClean="0"/>
              <a:t>09/09/2019</a:t>
            </a:fld>
            <a:endParaRPr lang="fr-F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" y="787"/>
            <a:ext cx="12193865" cy="6858014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891140" y="4756325"/>
            <a:ext cx="10365898" cy="1362390"/>
          </a:xfrm>
        </p:spPr>
        <p:txBody>
          <a:bodyPr anchor="t">
            <a:noAutofit/>
          </a:bodyPr>
          <a:lstStyle>
            <a:lvl1pPr algn="l">
              <a:defRPr sz="4400" b="0" cap="none" baseline="0"/>
            </a:lvl1pPr>
          </a:lstStyle>
          <a:p>
            <a:r>
              <a:rPr lang="en-US" noProof="0" dirty="0"/>
              <a:t>Click to add section title</a:t>
            </a:r>
          </a:p>
        </p:txBody>
      </p:sp>
      <p:sp>
        <p:nvSpPr>
          <p:cNvPr id="8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1422771" y="6524698"/>
            <a:ext cx="4553966" cy="169277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9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6128519" y="6524698"/>
            <a:ext cx="705780" cy="169277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l">
              <a:defRPr lang="fr-FR" sz="1100" smtClean="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0EF7455F-A596-4B37-9775-8D124FA84067}" type="datetime1">
              <a:rPr lang="fr-FR" smtClean="0"/>
              <a:t>09/09/2019</a:t>
            </a:fld>
            <a:endParaRPr lang="fr-F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wo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noProof="0" dirty="0"/>
              <a:t>Click to add slide title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 hasCustomPrompt="1"/>
          </p:nvPr>
        </p:nvSpPr>
        <p:spPr>
          <a:xfrm>
            <a:off x="609759" y="1334614"/>
            <a:ext cx="5386203" cy="1231084"/>
          </a:xfrm>
        </p:spPr>
        <p:txBody>
          <a:bodyPr>
            <a:spAutoFit/>
          </a:bodyPr>
          <a:lstStyle>
            <a:lvl1pPr>
              <a:lnSpc>
                <a:spcPct val="100000"/>
              </a:lnSpc>
              <a:spcBef>
                <a:spcPts val="2400"/>
              </a:spcBef>
              <a:defRPr sz="2400"/>
            </a:lvl1pPr>
            <a:lvl2pPr>
              <a:lnSpc>
                <a:spcPct val="100000"/>
              </a:lnSpc>
              <a:defRPr sz="2000"/>
            </a:lvl2pPr>
            <a:lvl3pPr>
              <a:lnSpc>
                <a:spcPct val="100000"/>
              </a:lnSpc>
              <a:defRPr sz="18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1B9E4-8E4D-4C86-BFD7-412B282B373B}" type="slidenum">
              <a:rPr lang="fr-FR" smtClean="0"/>
              <a:t>‹#›</a:t>
            </a:fld>
            <a:endParaRPr lang="fr-FR"/>
          </a:p>
        </p:txBody>
      </p:sp>
      <p:sp>
        <p:nvSpPr>
          <p:cNvPr id="10" name="Espace réservé du contenu 2"/>
          <p:cNvSpPr>
            <a:spLocks noGrp="1"/>
          </p:cNvSpPr>
          <p:nvPr>
            <p:ph sz="half" idx="14" hasCustomPrompt="1"/>
          </p:nvPr>
        </p:nvSpPr>
        <p:spPr>
          <a:xfrm>
            <a:off x="6185419" y="1334614"/>
            <a:ext cx="5386203" cy="1231084"/>
          </a:xfrm>
        </p:spPr>
        <p:txBody>
          <a:bodyPr>
            <a:spAutoFit/>
          </a:bodyPr>
          <a:lstStyle>
            <a:lvl1pPr>
              <a:lnSpc>
                <a:spcPct val="100000"/>
              </a:lnSpc>
              <a:spcBef>
                <a:spcPts val="2400"/>
              </a:spcBef>
              <a:defRPr sz="2400"/>
            </a:lvl1pPr>
            <a:lvl2pPr>
              <a:lnSpc>
                <a:spcPct val="100000"/>
              </a:lnSpc>
              <a:defRPr sz="2000"/>
            </a:lvl2pPr>
            <a:lvl3pPr>
              <a:lnSpc>
                <a:spcPct val="100000"/>
              </a:lnSpc>
              <a:defRPr sz="18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11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1422771" y="6524698"/>
            <a:ext cx="4553966" cy="169277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12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6128519" y="6524698"/>
            <a:ext cx="705780" cy="169277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l">
              <a:defRPr lang="fr-FR" sz="1100" smtClean="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4A737017-1253-4AFD-A3B1-DEC71202F948}" type="datetime1">
              <a:rPr lang="fr-FR" smtClean="0"/>
              <a:t>09/09/2019</a:t>
            </a:fld>
            <a:endParaRPr lang="fr-F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noProof="0" dirty="0"/>
              <a:t>Click to add slide title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1B9E4-8E4D-4C86-BFD7-412B282B373B}" type="slidenum">
              <a:rPr lang="fr-FR" smtClean="0"/>
              <a:t>‹#›</a:t>
            </a:fld>
            <a:endParaRPr lang="fr-FR"/>
          </a:p>
        </p:txBody>
      </p:sp>
      <p:sp>
        <p:nvSpPr>
          <p:cNvPr id="8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1422771" y="6524698"/>
            <a:ext cx="4553966" cy="169277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9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6128519" y="6524698"/>
            <a:ext cx="705780" cy="169277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l">
              <a:defRPr lang="fr-FR" sz="1100" smtClean="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95510C41-FA5A-4035-B187-18D30FC42DCB}" type="datetime1">
              <a:rPr lang="fr-FR" smtClean="0"/>
              <a:t>09/09/2019</a:t>
            </a:fld>
            <a:endParaRPr lang="fr-F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1B9E4-8E4D-4C86-BFD7-412B282B373B}" type="slidenum">
              <a:rPr lang="fr-FR" smtClean="0"/>
              <a:t>‹#›</a:t>
            </a:fld>
            <a:endParaRPr lang="fr-FR"/>
          </a:p>
        </p:txBody>
      </p:sp>
      <p:sp>
        <p:nvSpPr>
          <p:cNvPr id="7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1422771" y="6524698"/>
            <a:ext cx="4553966" cy="169277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8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6128519" y="6524698"/>
            <a:ext cx="705780" cy="169277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l">
              <a:defRPr lang="fr-FR" sz="1100" smtClean="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D56D75EE-EB6A-4EFA-AB42-679A4BB1215A}" type="datetime1">
              <a:rPr lang="fr-FR" smtClean="0"/>
              <a:t>09/09/2019</a:t>
            </a:fld>
            <a:endParaRPr lang="fr-F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609760" y="116660"/>
            <a:ext cx="10769790" cy="1143265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/>
          <a:p>
            <a:r>
              <a:rPr lang="en-US" noProof="0" dirty="0"/>
              <a:t>Click to add slide title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609759" y="1351056"/>
            <a:ext cx="10975657" cy="4527011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11493318" y="669550"/>
            <a:ext cx="726848" cy="216000"/>
          </a:xfrm>
          <a:prstGeom prst="rect">
            <a:avLst/>
          </a:prstGeom>
          <a:solidFill>
            <a:schemeClr val="accent2"/>
          </a:solidFill>
        </p:spPr>
        <p:txBody>
          <a:bodyPr vert="horz" wrap="none" lIns="0" tIns="0" rIns="252000" bIns="0" rtlCol="0" anchor="ctr"/>
          <a:lstStyle>
            <a:lvl1pPr algn="r">
              <a:defRPr sz="16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5B31B9E4-8E4D-4C86-BFD7-412B282B373B}" type="slidenum">
              <a:rPr lang="fr-FR" smtClean="0"/>
              <a:t>‹#›</a:t>
            </a:fld>
            <a:endParaRPr lang="fr-FR" dirty="0"/>
          </a:p>
        </p:txBody>
      </p:sp>
      <p:sp>
        <p:nvSpPr>
          <p:cNvPr id="8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1422771" y="6524698"/>
            <a:ext cx="4553966" cy="169277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10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6128519" y="6524698"/>
            <a:ext cx="705780" cy="169277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l">
              <a:defRPr lang="fr-FR" sz="1100" smtClean="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BF9EEBEC-395B-4C33-81CF-C2FD99F4CDC9}" type="datetime1">
              <a:rPr lang="fr-FR" smtClean="0"/>
              <a:t>09/09/2019</a:t>
            </a:fld>
            <a:endParaRPr lang="fr-FR"/>
          </a:p>
        </p:txBody>
      </p:sp>
      <p:pic>
        <p:nvPicPr>
          <p:cNvPr id="9" name="Picture 3" descr="D:\Le sel en +\Realisations\TBWA\120117 Microelectronics\ST_Bloc marque_Qi_V.png"/>
          <p:cNvPicPr>
            <a:picLocks noChangeAspect="1" noChangeArrowheads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72" y="6070193"/>
            <a:ext cx="889749" cy="653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hdr="0" ftr="0" dt="0"/>
  <p:txStyles>
    <p:titleStyle>
      <a:lvl1pPr algn="r" defTabSz="1218565" rtl="0" eaLnBrk="1" latinLnBrk="0" hangingPunct="1">
        <a:spcBef>
          <a:spcPct val="0"/>
        </a:spcBef>
        <a:buNone/>
        <a:defRPr sz="4400" b="0" i="0" u="none" kern="1200">
          <a:solidFill>
            <a:schemeClr val="accent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269875" indent="-269875" algn="l" defTabSz="1218565" rtl="0" eaLnBrk="1" latinLnBrk="0" hangingPunct="1">
        <a:lnSpc>
          <a:spcPct val="100000"/>
        </a:lnSpc>
        <a:spcBef>
          <a:spcPts val="2400"/>
        </a:spcBef>
        <a:spcAft>
          <a:spcPts val="0"/>
        </a:spcAft>
        <a:buClr>
          <a:schemeClr val="accent1"/>
        </a:buClr>
        <a:buFont typeface="Arial" pitchFamily="34" charset="0"/>
        <a:buChar char="•"/>
        <a:defRPr sz="2400" kern="1200" baseline="0">
          <a:solidFill>
            <a:schemeClr val="accent4"/>
          </a:solidFill>
          <a:latin typeface="Arial" pitchFamily="34" charset="0"/>
          <a:ea typeface="+mn-ea"/>
          <a:cs typeface="Arial" pitchFamily="34" charset="0"/>
        </a:defRPr>
      </a:lvl1pPr>
      <a:lvl2pPr marL="629920" indent="-269875" algn="l" defTabSz="1218565" rtl="0" eaLnBrk="1" latinLnBrk="0" hangingPunct="1">
        <a:lnSpc>
          <a:spcPct val="90000"/>
        </a:lnSpc>
        <a:spcBef>
          <a:spcPts val="600"/>
        </a:spcBef>
        <a:spcAft>
          <a:spcPts val="0"/>
        </a:spcAft>
        <a:buClr>
          <a:schemeClr val="accent4">
            <a:lumMod val="90000"/>
            <a:lumOff val="10000"/>
          </a:schemeClr>
        </a:buClr>
        <a:buFont typeface="Arial" pitchFamily="34" charset="0"/>
        <a:buChar char="•"/>
        <a:defRPr sz="2000" b="0" i="0" u="none" kern="1200">
          <a:solidFill>
            <a:schemeClr val="accent4">
              <a:lumMod val="90000"/>
              <a:lumOff val="10000"/>
            </a:schemeClr>
          </a:solidFill>
          <a:latin typeface="Arial" pitchFamily="34" charset="0"/>
          <a:ea typeface="+mn-ea"/>
          <a:cs typeface="Arial" pitchFamily="34" charset="0"/>
        </a:defRPr>
      </a:lvl2pPr>
      <a:lvl3pPr marL="989965" indent="-269875" algn="l" defTabSz="1218565" rtl="0" eaLnBrk="1" latinLnBrk="0" hangingPunct="1">
        <a:lnSpc>
          <a:spcPct val="90000"/>
        </a:lnSpc>
        <a:spcBef>
          <a:spcPts val="600"/>
        </a:spcBef>
        <a:spcAft>
          <a:spcPts val="0"/>
        </a:spcAft>
        <a:buFont typeface="Arial" pitchFamily="34" charset="0"/>
        <a:buChar char="•"/>
        <a:defRPr sz="1800" kern="1200" baseline="0">
          <a:solidFill>
            <a:schemeClr val="accent3">
              <a:lumMod val="50000"/>
            </a:schemeClr>
          </a:solidFill>
          <a:latin typeface="Arial" pitchFamily="34" charset="0"/>
          <a:ea typeface="+mn-ea"/>
          <a:cs typeface="Arial" pitchFamily="34" charset="0"/>
        </a:defRPr>
      </a:lvl3pPr>
      <a:lvl4pPr marL="1350010" indent="-269875" algn="l" defTabSz="1218565" rtl="0" eaLnBrk="1" latinLnBrk="0" hangingPunct="1">
        <a:lnSpc>
          <a:spcPct val="90000"/>
        </a:lnSpc>
        <a:spcBef>
          <a:spcPts val="600"/>
        </a:spcBef>
        <a:spcAft>
          <a:spcPts val="0"/>
        </a:spcAft>
        <a:buFont typeface="Arial" pitchFamily="34" charset="0"/>
        <a:buChar char="•"/>
        <a:defRPr sz="1600" kern="1200" baseline="0">
          <a:solidFill>
            <a:schemeClr val="accent3">
              <a:lumMod val="75000"/>
            </a:schemeClr>
          </a:solidFill>
          <a:latin typeface="Arial" pitchFamily="34" charset="0"/>
          <a:ea typeface="+mn-ea"/>
          <a:cs typeface="Arial" pitchFamily="34" charset="0"/>
        </a:defRPr>
      </a:lvl4pPr>
      <a:lvl5pPr marL="2742565" indent="-304800" algn="l" defTabSz="1218565" rtl="0" eaLnBrk="1" latinLnBrk="0" hangingPunct="1">
        <a:spcBef>
          <a:spcPct val="20000"/>
        </a:spcBef>
        <a:buFont typeface="Arial" pitchFamily="34" charset="0"/>
        <a:buChar char="»"/>
        <a:defRPr sz="27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3352165" indent="-304800" algn="l" defTabSz="1218565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765" indent="-304800" algn="l" defTabSz="1218565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365" indent="-304800" algn="l" defTabSz="1218565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965" indent="-304800" algn="l" defTabSz="1218565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165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765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365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5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565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165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cloud.tencent.com/document/product/634/14072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spressif.com/zh-hans/products/hardware/development-boards" TargetMode="External"/><Relationship Id="rId7" Type="http://schemas.openxmlformats.org/officeDocument/2006/relationships/image" Target="../media/image7.jpeg"/><Relationship Id="rId2" Type="http://schemas.openxmlformats.org/officeDocument/2006/relationships/hyperlink" Target="http://www.st.com/content/st_com/en/products/evaluation-tools/product-evaluation-tools/mcu-eval-tools/stm32-mcu-eval-tools/stm32-mcu-nucleo/nucleo-l476rg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hyperlink" Target="https://www.st.com/content/st_com/en/products/ecosystems/stm32-open-development-environment/stm32-nucleo-expansion-boards/stm32-ode-sense-hw/x-nucleo-iks01a3.html#overview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cloud.tencent.com/document/product/1081/34739" TargetMode="External"/><Relationship Id="rId2" Type="http://schemas.openxmlformats.org/officeDocument/2006/relationships/hyperlink" Target="https://console.cloud.tencent.com/iotexplorer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loud.tencent.com/document/product/1081/34916" TargetMode="Externa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cloud.tencent.com/document/product/1081/34744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cloud.tencent.com/document/product/1081/34744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cloud.tencent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loud.tencent.com/product/iotexplorer" TargetMode="External"/><Relationship Id="rId4" Type="http://schemas.openxmlformats.org/officeDocument/2006/relationships/hyperlink" Target="https://cloud.tencent.com/product/iothub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cloud.tencent.com/document/product/634/14442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onsole.cloud.tencent.com/iotcloud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43544" y="2113397"/>
            <a:ext cx="9053263" cy="1470366"/>
          </a:xfrm>
        </p:spPr>
        <p:txBody>
          <a:bodyPr/>
          <a:lstStyle/>
          <a:p>
            <a:r>
              <a:rPr lang="en-GB" dirty="0"/>
              <a:t>Quick Start Guide</a:t>
            </a:r>
            <a:br>
              <a:rPr lang="en-GB" dirty="0"/>
            </a:br>
            <a:r>
              <a:rPr lang="en-GB" dirty="0"/>
              <a:t>I-CUBE-</a:t>
            </a:r>
            <a:r>
              <a:rPr lang="en-US" altLang="zh-CN" dirty="0"/>
              <a:t>TENCENT-IoT</a:t>
            </a:r>
            <a:endParaRPr lang="en-GB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 mqtt_sample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021715"/>
            <a:ext cx="11461750" cy="2863850"/>
          </a:xfrm>
        </p:spPr>
        <p:txBody>
          <a:bodyPr wrap="square"/>
          <a:lstStyle/>
          <a:p>
            <a:r>
              <a:rPr lang="en-US" sz="2000" dirty="0"/>
              <a:t>Setup mqtt connection with iot hub platform,subscrible the data topic, publish  message to data topic then the same message would be received. </a:t>
            </a:r>
          </a:p>
          <a:p>
            <a:r>
              <a:rPr lang="en-US" sz="2000" dirty="0"/>
              <a:t>Push user button(blue button) to toggle user LED(LD2) on </a:t>
            </a:r>
            <a:r>
              <a:rPr lang="en-US" sz="2000" dirty="0" err="1"/>
              <a:t>Nucleo</a:t>
            </a:r>
            <a:r>
              <a:rPr lang="en-US" sz="2000" dirty="0"/>
              <a:t> board and pub the state message to cloud.</a:t>
            </a:r>
          </a:p>
          <a:p>
            <a:r>
              <a:rPr lang="en-US" sz="2000" dirty="0">
                <a:sym typeface="+mn-ea"/>
              </a:rPr>
              <a:t>if X-NUCLEO-IKS01A3 sensor expansion board used, enable the macro USE_IKS01A3_BOARD defined in board.h, then pressure, humidity and temperature sensor data would be publish to could too. 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1B9E4-8E4D-4C86-BFD7-412B282B373B}" type="slidenum">
              <a:rPr lang="fr-FR" smtClean="0"/>
              <a:t>10</a:t>
            </a:fld>
            <a:endParaRPr lang="fr-FR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0239D8C-7BB3-452A-BF81-50B8EB2C9F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9583" y="3822792"/>
            <a:ext cx="5041783" cy="2914583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0870" y="125550"/>
            <a:ext cx="10769790" cy="1143265"/>
          </a:xfrm>
        </p:spPr>
        <p:txBody>
          <a:bodyPr/>
          <a:lstStyle/>
          <a:p>
            <a:r>
              <a:rPr lang="en-US" dirty="0"/>
              <a:t>View Running Status on Console - 1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1B9E4-8E4D-4C86-BFD7-412B282B373B}" type="slidenum">
              <a:rPr lang="fr-FR" smtClean="0"/>
              <a:t>11</a:t>
            </a:fld>
            <a:endParaRPr lang="fr-FR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6985" y="1271905"/>
            <a:ext cx="10636250" cy="519176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370" y="1200785"/>
            <a:ext cx="5074285" cy="510540"/>
          </a:xfrm>
        </p:spPr>
        <p:txBody>
          <a:bodyPr/>
          <a:lstStyle/>
          <a:p>
            <a:pPr marL="457200" indent="-457200" algn="l">
              <a:buFont typeface="Arial" charset="0"/>
              <a:buChar char="•"/>
            </a:pPr>
            <a:r>
              <a:rPr lang="en-US" sz="2000" dirty="0"/>
              <a:t>Publish message without sensor board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1B9E4-8E4D-4C86-BFD7-412B282B373B}" type="slidenum">
              <a:rPr lang="fr-FR" smtClean="0"/>
              <a:t>12</a:t>
            </a:fld>
            <a:endParaRPr lang="fr-FR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475" y="1801495"/>
            <a:ext cx="11906250" cy="3988435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/>
        </p:nvSpPr>
        <p:spPr>
          <a:xfrm>
            <a:off x="600870" y="125550"/>
            <a:ext cx="10769790" cy="1143265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r" defTabSz="1218565" rtl="0" eaLnBrk="1" latinLnBrk="0" hangingPunct="1">
              <a:spcBef>
                <a:spcPct val="0"/>
              </a:spcBef>
              <a:buNone/>
              <a:defRPr sz="4400" b="0" i="0" u="none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 dirty="0"/>
              <a:t>View Running Status on Console - 2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370" y="1200785"/>
            <a:ext cx="7990205" cy="510540"/>
          </a:xfrm>
        </p:spPr>
        <p:txBody>
          <a:bodyPr/>
          <a:lstStyle/>
          <a:p>
            <a:pPr marL="457200" indent="-457200" algn="l">
              <a:buFont typeface="Arial" charset="0"/>
              <a:buChar char="•"/>
            </a:pPr>
            <a:r>
              <a:rPr lang="en-US" sz="2000" dirty="0"/>
              <a:t>Publish message with </a:t>
            </a:r>
            <a:r>
              <a:rPr lang="en-US" sz="2000" dirty="0">
                <a:sym typeface="+mn-ea"/>
              </a:rPr>
              <a:t>X-NUCLEO-IKS01A3 </a:t>
            </a:r>
            <a:r>
              <a:rPr lang="en-US" sz="2000" dirty="0"/>
              <a:t>sensor board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1B9E4-8E4D-4C86-BFD7-412B282B373B}" type="slidenum">
              <a:rPr lang="fr-FR" smtClean="0"/>
              <a:t>13</a:t>
            </a:fld>
            <a:endParaRPr lang="fr-FR" dirty="0"/>
          </a:p>
        </p:txBody>
      </p:sp>
      <p:sp>
        <p:nvSpPr>
          <p:cNvPr id="6" name="Title 1"/>
          <p:cNvSpPr>
            <a:spLocks noGrp="1"/>
          </p:cNvSpPr>
          <p:nvPr/>
        </p:nvSpPr>
        <p:spPr>
          <a:xfrm>
            <a:off x="600870" y="125550"/>
            <a:ext cx="10769790" cy="1143265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r" defTabSz="1218565" rtl="0" eaLnBrk="1" latinLnBrk="0" hangingPunct="1">
              <a:spcBef>
                <a:spcPct val="0"/>
              </a:spcBef>
              <a:buNone/>
              <a:defRPr sz="4400" b="0" i="0" u="none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 dirty="0"/>
              <a:t>View Running Status on Console - 3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6195" y="1814830"/>
            <a:ext cx="10142220" cy="453961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 Running Status on Cloud - 1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1B9E4-8E4D-4C86-BFD7-412B282B373B}" type="slidenum">
              <a:rPr lang="fr-FR" smtClean="0"/>
              <a:t>14</a:t>
            </a:fld>
            <a:endParaRPr lang="fr-FR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0655" y="1024255"/>
            <a:ext cx="10050780" cy="522414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 Running Status on Cloud - 2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1B9E4-8E4D-4C86-BFD7-412B282B373B}" type="slidenum">
              <a:rPr lang="fr-FR" smtClean="0"/>
              <a:t>15</a:t>
            </a:fld>
            <a:endParaRPr lang="fr-FR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3370" y="1066165"/>
            <a:ext cx="9692640" cy="550799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 </a:t>
            </a:r>
            <a:r>
              <a:rPr lang="en-US" dirty="0" err="1"/>
              <a:t>shadow_sample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6872" y="1603872"/>
            <a:ext cx="9054357" cy="1723527"/>
          </a:xfrm>
        </p:spPr>
        <p:txBody>
          <a:bodyPr wrap="square"/>
          <a:lstStyle/>
          <a:p>
            <a:r>
              <a:rPr lang="en-US" sz="2000" dirty="0">
                <a:solidFill>
                  <a:srgbClr val="39A9DC"/>
                </a:solidFill>
              </a:rPr>
              <a:t>This sample show the shadow usage, shadow protocol ref </a:t>
            </a:r>
            <a:r>
              <a:rPr lang="en-US" sz="2000" dirty="0">
                <a:hlinkClick r:id="rId2"/>
              </a:rPr>
              <a:t>https://cloud.tencent.com/document/product/634/14072</a:t>
            </a:r>
            <a:endParaRPr lang="en-US" sz="2000" dirty="0"/>
          </a:p>
          <a:p>
            <a:r>
              <a:rPr lang="en-US" altLang="zh-CN" sz="2000" dirty="0">
                <a:solidFill>
                  <a:srgbClr val="39A9DC"/>
                </a:solidFill>
              </a:rPr>
              <a:t>The purpose is to demonstrate the data flow of the shadow</a:t>
            </a:r>
            <a:r>
              <a:rPr lang="en-US" altLang="zh-CN" dirty="0">
                <a:solidFill>
                  <a:srgbClr val="39A9DC"/>
                </a:solidFill>
              </a:rPr>
              <a:t>,</a:t>
            </a:r>
            <a:r>
              <a:rPr lang="en-US" altLang="zh-CN" sz="2000" dirty="0">
                <a:solidFill>
                  <a:srgbClr val="39A9DC"/>
                </a:solidFill>
              </a:rPr>
              <a:t> only test data send no physical send. </a:t>
            </a:r>
            <a:endParaRPr lang="en-US" sz="2000" dirty="0">
              <a:solidFill>
                <a:srgbClr val="39A9DC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1B9E4-8E4D-4C86-BFD7-412B282B373B}" type="slidenum">
              <a:rPr lang="fr-FR" smtClean="0"/>
              <a:t>16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437125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0870" y="125550"/>
            <a:ext cx="10769790" cy="1143265"/>
          </a:xfrm>
        </p:spPr>
        <p:txBody>
          <a:bodyPr/>
          <a:lstStyle/>
          <a:p>
            <a:r>
              <a:rPr lang="en-US" dirty="0"/>
              <a:t>View Running Status on Console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1B9E4-8E4D-4C86-BFD7-412B282B373B}" type="slidenum">
              <a:rPr lang="fr-FR" smtClean="0"/>
              <a:t>17</a:t>
            </a:fld>
            <a:endParaRPr lang="fr-FR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45D836B-4AE1-428E-A96D-CCD51C8B2F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870" y="1384183"/>
            <a:ext cx="11006695" cy="4266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8485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 Running Status on Cloud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1B9E4-8E4D-4C86-BFD7-412B282B373B}" type="slidenum">
              <a:rPr lang="fr-FR" smtClean="0"/>
              <a:t>18</a:t>
            </a:fld>
            <a:endParaRPr lang="fr-FR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32362A2-542D-4CA4-AAF5-40D10AAFE5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1136" y="1335426"/>
            <a:ext cx="8439325" cy="4456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1710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7740" y="2062480"/>
            <a:ext cx="8899525" cy="1903730"/>
          </a:xfrm>
        </p:spPr>
        <p:txBody>
          <a:bodyPr/>
          <a:lstStyle/>
          <a:p>
            <a:pPr marL="742950" indent="-742950" algn="l">
              <a:buFont typeface="Wingdings" charset="0"/>
              <a:buChar char="Ø"/>
            </a:pPr>
            <a:r>
              <a:rPr lang="en-US" altLang="zh-CN" dirty="0" err="1">
                <a:solidFill>
                  <a:schemeClr val="bg1">
                    <a:lumMod val="75000"/>
                  </a:schemeClr>
                </a:solidFill>
              </a:rPr>
              <a:t>Guid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 for </a:t>
            </a:r>
            <a:r>
              <a:rPr lang="en-US" altLang="zh-CN" dirty="0" err="1">
                <a:solidFill>
                  <a:schemeClr val="bg1">
                    <a:lumMod val="75000"/>
                  </a:schemeClr>
                </a:solidFill>
              </a:rPr>
              <a:t>Iot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 hub platform</a:t>
            </a:r>
          </a:p>
          <a:p>
            <a:pPr marL="742950" indent="-742950" algn="l">
              <a:buFont typeface="Wingdings" charset="0"/>
              <a:buChar char="Ø"/>
            </a:pPr>
            <a:r>
              <a:rPr lang="en-US" altLang="zh-CN" dirty="0" err="1">
                <a:sym typeface="+mn-ea"/>
              </a:rPr>
              <a:t>Guid for Iot explorer platform</a:t>
            </a:r>
            <a:endParaRPr lang="en-US" altLang="zh-CN" dirty="0" err="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1B9E4-8E4D-4C86-BFD7-412B282B373B}" type="slidenum">
              <a:rPr lang="fr-FR" smtClean="0"/>
              <a:t>19</a:t>
            </a:fld>
            <a:endParaRPr lang="fr-FR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3628"/>
            <a:ext cx="11493318" cy="1143265"/>
          </a:xfrm>
        </p:spPr>
        <p:txBody>
          <a:bodyPr/>
          <a:lstStyle/>
          <a:p>
            <a:r>
              <a:rPr lang="en-US" dirty="0"/>
              <a:t>Hardware Preparation - 1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4909" y="866225"/>
            <a:ext cx="8477770" cy="5165090"/>
          </a:xfrm>
        </p:spPr>
        <p:txBody>
          <a:bodyPr/>
          <a:lstStyle/>
          <a:p>
            <a:r>
              <a:rPr lang="en-US" dirty="0"/>
              <a:t>Nucleo-L476RG Board </a:t>
            </a:r>
            <a:r>
              <a:rPr lang="en-US" sz="2000" dirty="0">
                <a:solidFill>
                  <a:schemeClr val="accent4">
                    <a:lumMod val="90000"/>
                    <a:lumOff val="10000"/>
                  </a:schemeClr>
                </a:solidFill>
                <a:hlinkClick r:id="rId2"/>
              </a:rPr>
              <a:t>http://www.st.com/content/st_com/en/products/evaluation-tools/product-evaluation-tools/mcu-eval-tools/stm32-mcu-eval-tools/stm32-mcu-nucleo/nucleo-l476rg.html</a:t>
            </a:r>
            <a:r>
              <a:rPr lang="en-US" sz="2000" dirty="0">
                <a:solidFill>
                  <a:schemeClr val="accent4">
                    <a:lumMod val="90000"/>
                    <a:lumOff val="10000"/>
                  </a:schemeClr>
                </a:solidFill>
              </a:rPr>
              <a:t> </a:t>
            </a:r>
            <a:endParaRPr lang="en-US" altLang="zh-CN" dirty="0"/>
          </a:p>
          <a:p>
            <a:pPr>
              <a:lnSpc>
                <a:spcPct val="200000"/>
              </a:lnSpc>
            </a:pPr>
            <a:r>
              <a:rPr lang="en-US" altLang="zh-CN" dirty="0"/>
              <a:t>ESP8266DevKitC</a:t>
            </a:r>
            <a:r>
              <a:rPr lang="en-US" altLang="zh-CN" sz="2000" dirty="0"/>
              <a:t>     </a:t>
            </a:r>
          </a:p>
          <a:p>
            <a:pPr lvl="1"/>
            <a:r>
              <a:rPr lang="en-US" altLang="zh-CN" dirty="0">
                <a:hlinkClick r:id="rId3"/>
              </a:rPr>
              <a:t>https://www.espressif.com/zh-hans/products/hardware/development-boards</a:t>
            </a:r>
            <a:endParaRPr lang="en-US" dirty="0"/>
          </a:p>
          <a:p>
            <a:r>
              <a:rPr lang="en-US" altLang="zh-CN" dirty="0"/>
              <a:t>X-NUCLEO-IKS01A3</a:t>
            </a:r>
          </a:p>
          <a:p>
            <a:pPr lvl="1"/>
            <a:r>
              <a:rPr lang="en-US" altLang="zh-CN" dirty="0">
                <a:hlinkClick r:id="rId4" action="ppaction://hlinkfile"/>
              </a:rPr>
              <a:t>https://www.st.com/content/st_com/en/products/ecosystems/stm32-open-development-environment/stm32-nucleo-expansion-boards/stm32-ode-sense-hw/x-nucleo-iks01a3.html#overview</a:t>
            </a:r>
            <a:endParaRPr lang="en-US" altLang="zh-CN" dirty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1B9E4-8E4D-4C86-BFD7-412B282B373B}" type="slidenum">
              <a:rPr lang="fr-FR" smtClean="0"/>
              <a:t>2</a:t>
            </a:fld>
            <a:endParaRPr lang="fr-FR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34464" y="1156893"/>
            <a:ext cx="1350368" cy="160508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25092" y="2988119"/>
            <a:ext cx="951212" cy="1571447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1625" y="4520051"/>
            <a:ext cx="1403056" cy="1870741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1493318" cy="1259925"/>
          </a:xfrm>
        </p:spPr>
        <p:txBody>
          <a:bodyPr/>
          <a:lstStyle/>
          <a:p>
            <a:r>
              <a:rPr lang="en-US" dirty="0"/>
              <a:t>Product define Preparation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1B9E4-8E4D-4C86-BFD7-412B282B373B}" type="slidenum">
              <a:rPr lang="fr-FR" smtClean="0"/>
              <a:t>20</a:t>
            </a:fld>
            <a:endParaRPr lang="fr-FR" dirty="0"/>
          </a:p>
        </p:txBody>
      </p:sp>
      <p:sp>
        <p:nvSpPr>
          <p:cNvPr id="5" name="Content Placeholder 2"/>
          <p:cNvSpPr>
            <a:spLocks noGrp="1"/>
          </p:cNvSpPr>
          <p:nvPr/>
        </p:nvSpPr>
        <p:spPr>
          <a:xfrm>
            <a:off x="25799" y="1259925"/>
            <a:ext cx="6548592" cy="861752"/>
          </a:xfrm>
          <a:prstGeom prst="rect">
            <a:avLst/>
          </a:prstGeom>
        </p:spPr>
        <p:txBody>
          <a:bodyPr vert="horz" wrap="square" lIns="121899" tIns="60949" rIns="121899" bIns="60949" rtlCol="0">
            <a:spAutoFit/>
          </a:bodyPr>
          <a:lstStyle>
            <a:lvl1pPr marL="269875" indent="-269875" algn="l" defTabSz="1218565" rtl="0" eaLnBrk="1" latinLnBrk="0" hangingPunct="1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Font typeface="Arial" pitchFamily="34" charset="0"/>
              <a:buChar char="•"/>
              <a:defRPr sz="2400" kern="1200" baseline="0">
                <a:solidFill>
                  <a:schemeClr val="accent4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629920" indent="-269875" algn="l" defTabSz="1218565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>
                  <a:lumMod val="90000"/>
                  <a:lumOff val="10000"/>
                </a:schemeClr>
              </a:buClr>
              <a:buFont typeface="Arial" pitchFamily="34" charset="0"/>
              <a:buChar char="•"/>
              <a:defRPr sz="2000" b="0" i="0" u="none" kern="1200">
                <a:solidFill>
                  <a:schemeClr val="accent4">
                    <a:lumMod val="90000"/>
                    <a:lumOff val="10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89965" indent="-269875" algn="l" defTabSz="1218565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itchFamily="34" charset="0"/>
              <a:buChar char="•"/>
              <a:defRPr sz="1800" kern="1200" baseline="0">
                <a:solidFill>
                  <a:schemeClr val="accent3">
                    <a:lumMod val="50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350010" indent="-269875" algn="l" defTabSz="1218565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itchFamily="34" charset="0"/>
              <a:buChar char="•"/>
              <a:defRPr sz="1600" kern="1200" baseline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742565" indent="-304800" algn="l" defTabSz="1218565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7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3352165" indent="-304800" algn="l" defTabSz="121856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65" indent="-304800" algn="l" defTabSz="121856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365" indent="-304800" algn="l" defTabSz="121856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965" indent="-304800" algn="l" defTabSz="121856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39A9DC"/>
                </a:solidFill>
              </a:rPr>
              <a:t>Login the Console of IoT hub platform   </a:t>
            </a:r>
            <a:r>
              <a:rPr lang="en-US" dirty="0">
                <a:hlinkClick r:id="rId2"/>
              </a:rPr>
              <a:t>https://console.cloud.tencent.com/iotexplorer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/>
        </p:nvSpPr>
        <p:spPr>
          <a:xfrm>
            <a:off x="25799" y="2303806"/>
            <a:ext cx="7582535" cy="492420"/>
          </a:xfrm>
          <a:prstGeom prst="rect">
            <a:avLst/>
          </a:prstGeom>
        </p:spPr>
        <p:txBody>
          <a:bodyPr vert="horz" wrap="square" lIns="121899" tIns="60949" rIns="121899" bIns="60949" rtlCol="0">
            <a:spAutoFit/>
          </a:bodyPr>
          <a:lstStyle>
            <a:lvl1pPr marL="269875" indent="-269875" algn="l" defTabSz="1218565" rtl="0" eaLnBrk="1" latinLnBrk="0" hangingPunct="1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Font typeface="Arial" pitchFamily="34" charset="0"/>
              <a:buChar char="•"/>
              <a:defRPr sz="2400" kern="1200" baseline="0">
                <a:solidFill>
                  <a:schemeClr val="accent4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629920" indent="-269875" algn="l" defTabSz="1218565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>
                  <a:lumMod val="90000"/>
                  <a:lumOff val="10000"/>
                </a:schemeClr>
              </a:buClr>
              <a:buFont typeface="Arial" pitchFamily="34" charset="0"/>
              <a:buChar char="•"/>
              <a:defRPr sz="2000" b="0" i="0" u="none" kern="1200">
                <a:solidFill>
                  <a:schemeClr val="accent4">
                    <a:lumMod val="90000"/>
                    <a:lumOff val="10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89965" indent="-269875" algn="l" defTabSz="1218565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itchFamily="34" charset="0"/>
              <a:buChar char="•"/>
              <a:defRPr sz="1800" kern="1200" baseline="0">
                <a:solidFill>
                  <a:schemeClr val="accent3">
                    <a:lumMod val="50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350010" indent="-269875" algn="l" defTabSz="1218565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itchFamily="34" charset="0"/>
              <a:buChar char="•"/>
              <a:defRPr sz="1600" kern="1200" baseline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742565" indent="-304800" algn="l" defTabSz="1218565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7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3352165" indent="-304800" algn="l" defTabSz="121856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65" indent="-304800" algn="l" defTabSz="121856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365" indent="-304800" algn="l" defTabSz="121856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965" indent="-304800" algn="l" defTabSz="121856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>
                <a:solidFill>
                  <a:srgbClr val="39A9DC"/>
                </a:solidFill>
              </a:rPr>
              <a:t>Prouct</a:t>
            </a:r>
            <a:r>
              <a:rPr lang="en-US" dirty="0">
                <a:solidFill>
                  <a:srgbClr val="39A9DC"/>
                </a:solidFill>
              </a:rPr>
              <a:t> </a:t>
            </a:r>
            <a:r>
              <a:rPr lang="en-US" dirty="0" err="1">
                <a:solidFill>
                  <a:srgbClr val="39A9DC"/>
                </a:solidFill>
              </a:rPr>
              <a:t>data_template</a:t>
            </a:r>
            <a:r>
              <a:rPr lang="en-US" dirty="0">
                <a:solidFill>
                  <a:srgbClr val="39A9DC"/>
                </a:solidFill>
              </a:rPr>
              <a:t> </a:t>
            </a:r>
            <a:r>
              <a:rPr lang="en-US" dirty="0" err="1">
                <a:solidFill>
                  <a:srgbClr val="39A9DC"/>
                </a:solidFill>
              </a:rPr>
              <a:t>define,two</a:t>
            </a:r>
            <a:r>
              <a:rPr lang="en-US" dirty="0">
                <a:solidFill>
                  <a:srgbClr val="39A9DC"/>
                </a:solidFill>
              </a:rPr>
              <a:t> ways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4643610-60CE-4FE1-8CC3-E661D738B91E}"/>
              </a:ext>
            </a:extLst>
          </p:cNvPr>
          <p:cNvSpPr txBox="1">
            <a:spLocks/>
          </p:cNvSpPr>
          <p:nvPr/>
        </p:nvSpPr>
        <p:spPr>
          <a:xfrm>
            <a:off x="237655" y="2875216"/>
            <a:ext cx="7013831" cy="687345"/>
          </a:xfrm>
          <a:prstGeom prst="rect">
            <a:avLst/>
          </a:prstGeom>
        </p:spPr>
        <p:txBody>
          <a:bodyPr vert="horz" wrap="square" lIns="121899" tIns="60949" rIns="121899" bIns="60949" rtlCol="0">
            <a:spAutoFit/>
          </a:bodyPr>
          <a:lstStyle>
            <a:lvl1pPr marL="269875" indent="-269875" algn="l" defTabSz="1218565" rtl="0" eaLnBrk="1" latinLnBrk="0" hangingPunct="1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Font typeface="Arial" pitchFamily="34" charset="0"/>
              <a:buChar char="•"/>
              <a:defRPr sz="2400" kern="1200" baseline="0">
                <a:solidFill>
                  <a:schemeClr val="accent4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629920" indent="-269875" algn="l" defTabSz="1218565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>
                  <a:lumMod val="90000"/>
                  <a:lumOff val="10000"/>
                </a:schemeClr>
              </a:buClr>
              <a:buFont typeface="Arial" pitchFamily="34" charset="0"/>
              <a:buChar char="•"/>
              <a:defRPr sz="2000" b="0" i="0" u="none" kern="1200">
                <a:solidFill>
                  <a:schemeClr val="accent4">
                    <a:lumMod val="90000"/>
                    <a:lumOff val="10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89965" indent="-269875" algn="l" defTabSz="1218565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itchFamily="34" charset="0"/>
              <a:buChar char="•"/>
              <a:defRPr sz="1800" kern="1200" baseline="0">
                <a:solidFill>
                  <a:schemeClr val="accent3">
                    <a:lumMod val="50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350010" indent="-269875" algn="l" defTabSz="1218565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itchFamily="34" charset="0"/>
              <a:buChar char="•"/>
              <a:defRPr sz="1600" kern="1200" baseline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742565" indent="-304800" algn="l" defTabSz="1218565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7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3352165" indent="-304800" algn="l" defTabSz="121856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65" indent="-304800" algn="l" defTabSz="121856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365" indent="-304800" algn="l" defTabSz="121856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965" indent="-304800" algn="l" defTabSz="121856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ts val="1000"/>
              </a:lnSpc>
              <a:buFont typeface="+mj-ea"/>
              <a:buAutoNum type="circleNumDbPlain"/>
            </a:pPr>
            <a:r>
              <a:rPr lang="en-US" altLang="zh-CN" dirty="0">
                <a:solidFill>
                  <a:srgbClr val="39A9DC"/>
                </a:solidFill>
              </a:rPr>
              <a:t>Create a self-define </a:t>
            </a:r>
            <a:r>
              <a:rPr lang="en-US" altLang="zh-CN" dirty="0" err="1">
                <a:solidFill>
                  <a:srgbClr val="39A9DC"/>
                </a:solidFill>
              </a:rPr>
              <a:t>data_template</a:t>
            </a:r>
            <a:endParaRPr lang="en-US" altLang="zh-CN" dirty="0">
              <a:solidFill>
                <a:srgbClr val="39A9DC"/>
              </a:solidFill>
            </a:endParaRPr>
          </a:p>
          <a:p>
            <a:pPr marL="457200" indent="-457200">
              <a:lnSpc>
                <a:spcPts val="1000"/>
              </a:lnSpc>
              <a:buFont typeface="+mj-ea"/>
              <a:buAutoNum type="circleNumDbPlain"/>
            </a:pPr>
            <a:r>
              <a:rPr lang="en-US" dirty="0">
                <a:solidFill>
                  <a:srgbClr val="39A9DC"/>
                </a:solidFill>
              </a:rPr>
              <a:t>Select a common </a:t>
            </a:r>
            <a:r>
              <a:rPr lang="en-US" dirty="0" err="1">
                <a:solidFill>
                  <a:srgbClr val="39A9DC"/>
                </a:solidFill>
              </a:rPr>
              <a:t>data_template</a:t>
            </a:r>
            <a:r>
              <a:rPr lang="en-US" dirty="0">
                <a:solidFill>
                  <a:srgbClr val="39A9DC"/>
                </a:solidFill>
              </a:rPr>
              <a:t> and modify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EE6BF157-608E-4D03-B8C9-5798751845F4}"/>
              </a:ext>
            </a:extLst>
          </p:cNvPr>
          <p:cNvSpPr txBox="1">
            <a:spLocks/>
          </p:cNvSpPr>
          <p:nvPr/>
        </p:nvSpPr>
        <p:spPr>
          <a:xfrm>
            <a:off x="37268" y="3641551"/>
            <a:ext cx="6272203" cy="1231084"/>
          </a:xfrm>
          <a:prstGeom prst="rect">
            <a:avLst/>
          </a:prstGeom>
        </p:spPr>
        <p:txBody>
          <a:bodyPr vert="horz" wrap="square" lIns="121899" tIns="60949" rIns="121899" bIns="60949" rtlCol="0">
            <a:spAutoFit/>
          </a:bodyPr>
          <a:lstStyle>
            <a:lvl1pPr marL="269875" indent="-269875" algn="l" defTabSz="1218565" rtl="0" eaLnBrk="1" latinLnBrk="0" hangingPunct="1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Font typeface="Arial" pitchFamily="34" charset="0"/>
              <a:buChar char="•"/>
              <a:defRPr sz="2400" kern="1200" baseline="0">
                <a:solidFill>
                  <a:schemeClr val="accent4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629920" indent="-269875" algn="l" defTabSz="1218565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>
                  <a:lumMod val="90000"/>
                  <a:lumOff val="10000"/>
                </a:schemeClr>
              </a:buClr>
              <a:buFont typeface="Arial" pitchFamily="34" charset="0"/>
              <a:buChar char="•"/>
              <a:defRPr sz="2000" b="0" i="0" u="none" kern="1200">
                <a:solidFill>
                  <a:schemeClr val="accent4">
                    <a:lumMod val="90000"/>
                    <a:lumOff val="10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89965" indent="-269875" algn="l" defTabSz="1218565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itchFamily="34" charset="0"/>
              <a:buChar char="•"/>
              <a:defRPr sz="1800" kern="1200" baseline="0">
                <a:solidFill>
                  <a:schemeClr val="accent3">
                    <a:lumMod val="50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350010" indent="-269875" algn="l" defTabSz="1218565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itchFamily="34" charset="0"/>
              <a:buChar char="•"/>
              <a:defRPr sz="1600" kern="1200" baseline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742565" indent="-304800" algn="l" defTabSz="1218565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7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3352165" indent="-304800" algn="l" defTabSz="121856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65" indent="-304800" algn="l" defTabSz="121856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365" indent="-304800" algn="l" defTabSz="121856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965" indent="-304800" algn="l" defTabSz="121856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39A9DC"/>
                </a:solidFill>
              </a:rPr>
              <a:t>Ref doc </a:t>
            </a:r>
            <a:r>
              <a:rPr lang="zh-CN" altLang="en-US" dirty="0">
                <a:hlinkClick r:id="rId3"/>
              </a:rPr>
              <a:t>https://cloud.tencent.com/document/product/1081/34739</a:t>
            </a:r>
            <a:endParaRPr lang="en-US" altLang="zh-CN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0ADA9ED5-EFF3-4AA6-BDA6-587701300E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8096" y="3866675"/>
            <a:ext cx="3088514" cy="2814915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7CDEC742-62A6-47A1-AB1C-5F92D49E6F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17499" y="1209127"/>
            <a:ext cx="2825717" cy="2536778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ECF0B84A-2E98-4073-87F1-94CA018F7170}"/>
              </a:ext>
            </a:extLst>
          </p:cNvPr>
          <p:cNvSpPr/>
          <p:nvPr/>
        </p:nvSpPr>
        <p:spPr>
          <a:xfrm>
            <a:off x="105669" y="4881024"/>
            <a:ext cx="686558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 err="1">
                <a:solidFill>
                  <a:srgbClr val="39A9DC"/>
                </a:solidFill>
              </a:rPr>
              <a:t>Data_template</a:t>
            </a:r>
            <a:r>
              <a:rPr lang="en-US" altLang="zh-CN" dirty="0">
                <a:solidFill>
                  <a:srgbClr val="39A9DC"/>
                </a:solidFill>
              </a:rPr>
              <a:t> protocol</a:t>
            </a:r>
            <a:r>
              <a:rPr lang="en-US" altLang="zh-CN" dirty="0"/>
              <a:t> </a:t>
            </a:r>
            <a:r>
              <a:rPr lang="zh-CN" altLang="en-US" dirty="0">
                <a:hlinkClick r:id="rId6"/>
              </a:rPr>
              <a:t>https://cloud.tencent.com/document/product/1081/34916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733760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1493318" cy="1259925"/>
          </a:xfrm>
        </p:spPr>
        <p:txBody>
          <a:bodyPr/>
          <a:lstStyle/>
          <a:p>
            <a:r>
              <a:rPr lang="en-US" dirty="0"/>
              <a:t>Self-define </a:t>
            </a:r>
            <a:r>
              <a:rPr lang="en-US" dirty="0" err="1"/>
              <a:t>data_template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1B9E4-8E4D-4C86-BFD7-412B282B373B}" type="slidenum">
              <a:rPr lang="fr-FR" smtClean="0"/>
              <a:t>21</a:t>
            </a:fld>
            <a:endParaRPr lang="fr-FR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6211989B-33A9-436C-84CE-056AADA410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758" y="1010935"/>
            <a:ext cx="9054357" cy="430865"/>
          </a:xfrm>
        </p:spPr>
        <p:txBody>
          <a:bodyPr wrap="square"/>
          <a:lstStyle/>
          <a:p>
            <a:r>
              <a:rPr lang="en-US" sz="2000" dirty="0" err="1">
                <a:solidFill>
                  <a:srgbClr val="39A9DC"/>
                </a:solidFill>
              </a:rPr>
              <a:t>icube_data_template_sample</a:t>
            </a:r>
            <a:r>
              <a:rPr lang="en-US" sz="2000" dirty="0">
                <a:solidFill>
                  <a:srgbClr val="39A9DC"/>
                </a:solidFill>
              </a:rPr>
              <a:t> is a self-define </a:t>
            </a:r>
            <a:r>
              <a:rPr lang="en-US" sz="2000" dirty="0" err="1">
                <a:solidFill>
                  <a:srgbClr val="39A9DC"/>
                </a:solidFill>
              </a:rPr>
              <a:t>data_template</a:t>
            </a:r>
            <a:endParaRPr lang="en-US" sz="2000" dirty="0">
              <a:solidFill>
                <a:srgbClr val="39A9DC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8E312B0-A745-41DB-8AA2-234DA5645D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8111" y="1929475"/>
            <a:ext cx="5278737" cy="399375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75601BE-AB10-4EB2-8BE0-1C6234E986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4434" y="1770658"/>
            <a:ext cx="2188442" cy="282427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76A2C05-DE3F-411E-BCD8-FB683271C9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2050" y="4635012"/>
            <a:ext cx="3586170" cy="2224576"/>
          </a:xfrm>
          <a:prstGeom prst="rect">
            <a:avLst/>
          </a:prstGeom>
        </p:spPr>
      </p:pic>
      <p:sp>
        <p:nvSpPr>
          <p:cNvPr id="16" name="右大括号 15">
            <a:extLst>
              <a:ext uri="{FF2B5EF4-FFF2-40B4-BE49-F238E27FC236}">
                <a16:creationId xmlns:a16="http://schemas.microsoft.com/office/drawing/2014/main" id="{D5112F56-7B01-4178-8A4A-295D83BE13C6}"/>
              </a:ext>
            </a:extLst>
          </p:cNvPr>
          <p:cNvSpPr/>
          <p:nvPr/>
        </p:nvSpPr>
        <p:spPr>
          <a:xfrm>
            <a:off x="5329257" y="3498208"/>
            <a:ext cx="613827" cy="1350628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BADBD125-35F7-485D-83F7-22DD88EB5C62}"/>
              </a:ext>
            </a:extLst>
          </p:cNvPr>
          <p:cNvSpPr txBox="1">
            <a:spLocks/>
          </p:cNvSpPr>
          <p:nvPr/>
        </p:nvSpPr>
        <p:spPr>
          <a:xfrm>
            <a:off x="31178" y="2557407"/>
            <a:ext cx="2023681" cy="430865"/>
          </a:xfrm>
          <a:prstGeom prst="rect">
            <a:avLst/>
          </a:prstGeom>
        </p:spPr>
        <p:txBody>
          <a:bodyPr vert="horz" wrap="square" lIns="121899" tIns="60949" rIns="121899" bIns="60949" rtlCol="0">
            <a:spAutoFit/>
          </a:bodyPr>
          <a:lstStyle>
            <a:lvl1pPr marL="269875" indent="-269875" algn="l" defTabSz="1218565" rtl="0" eaLnBrk="1" latinLnBrk="0" hangingPunct="1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Font typeface="Arial" pitchFamily="34" charset="0"/>
              <a:buChar char="•"/>
              <a:defRPr sz="2400" kern="1200" baseline="0">
                <a:solidFill>
                  <a:schemeClr val="accent4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629920" indent="-269875" algn="l" defTabSz="1218565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>
                  <a:lumMod val="90000"/>
                  <a:lumOff val="10000"/>
                </a:schemeClr>
              </a:buClr>
              <a:buFont typeface="Arial" pitchFamily="34" charset="0"/>
              <a:buChar char="•"/>
              <a:defRPr sz="2000" b="0" i="0" u="none" kern="1200">
                <a:solidFill>
                  <a:schemeClr val="accent4">
                    <a:lumMod val="90000"/>
                    <a:lumOff val="10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89965" indent="-269875" algn="l" defTabSz="1218565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itchFamily="34" charset="0"/>
              <a:buChar char="•"/>
              <a:defRPr sz="1800" kern="1200" baseline="0">
                <a:solidFill>
                  <a:schemeClr val="accent3">
                    <a:lumMod val="50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350010" indent="-269875" algn="l" defTabSz="1218565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itchFamily="34" charset="0"/>
              <a:buChar char="•"/>
              <a:defRPr sz="1600" kern="1200" baseline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742565" indent="-304800" algn="l" defTabSz="1218565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7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3352165" indent="-304800" algn="l" defTabSz="121856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65" indent="-304800" algn="l" defTabSz="121856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365" indent="-304800" algn="l" defTabSz="121856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965" indent="-304800" algn="l" defTabSz="121856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rgbClr val="39A9DC"/>
                </a:solidFill>
              </a:rPr>
              <a:t>create property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939BA8FE-6FAF-467F-B713-1505412251D1}"/>
              </a:ext>
            </a:extLst>
          </p:cNvPr>
          <p:cNvSpPr txBox="1">
            <a:spLocks/>
          </p:cNvSpPr>
          <p:nvPr/>
        </p:nvSpPr>
        <p:spPr>
          <a:xfrm>
            <a:off x="21696" y="5165319"/>
            <a:ext cx="1710354" cy="430865"/>
          </a:xfrm>
          <a:prstGeom prst="rect">
            <a:avLst/>
          </a:prstGeom>
        </p:spPr>
        <p:txBody>
          <a:bodyPr vert="horz" wrap="square" lIns="121899" tIns="60949" rIns="121899" bIns="60949" rtlCol="0">
            <a:spAutoFit/>
          </a:bodyPr>
          <a:lstStyle>
            <a:lvl1pPr marL="269875" indent="-269875" algn="l" defTabSz="1218565" rtl="0" eaLnBrk="1" latinLnBrk="0" hangingPunct="1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Font typeface="Arial" pitchFamily="34" charset="0"/>
              <a:buChar char="•"/>
              <a:defRPr sz="2400" kern="1200" baseline="0">
                <a:solidFill>
                  <a:schemeClr val="accent4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629920" indent="-269875" algn="l" defTabSz="1218565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>
                  <a:lumMod val="90000"/>
                  <a:lumOff val="10000"/>
                </a:schemeClr>
              </a:buClr>
              <a:buFont typeface="Arial" pitchFamily="34" charset="0"/>
              <a:buChar char="•"/>
              <a:defRPr sz="2000" b="0" i="0" u="none" kern="1200">
                <a:solidFill>
                  <a:schemeClr val="accent4">
                    <a:lumMod val="90000"/>
                    <a:lumOff val="10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89965" indent="-269875" algn="l" defTabSz="1218565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itchFamily="34" charset="0"/>
              <a:buChar char="•"/>
              <a:defRPr sz="1800" kern="1200" baseline="0">
                <a:solidFill>
                  <a:schemeClr val="accent3">
                    <a:lumMod val="50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350010" indent="-269875" algn="l" defTabSz="1218565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itchFamily="34" charset="0"/>
              <a:buChar char="•"/>
              <a:defRPr sz="1600" kern="1200" baseline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742565" indent="-304800" algn="l" defTabSz="1218565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7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3352165" indent="-304800" algn="l" defTabSz="121856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65" indent="-304800" algn="l" defTabSz="121856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365" indent="-304800" algn="l" defTabSz="121856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965" indent="-304800" algn="l" defTabSz="121856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rgbClr val="39A9DC"/>
                </a:solidFill>
              </a:rPr>
              <a:t>create event</a:t>
            </a:r>
          </a:p>
        </p:txBody>
      </p:sp>
    </p:spTree>
    <p:extLst>
      <p:ext uri="{BB962C8B-B14F-4D97-AF65-F5344CB8AC3E}">
        <p14:creationId xmlns:p14="http://schemas.microsoft.com/office/powerpoint/2010/main" val="33075193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1493318" cy="1259925"/>
          </a:xfrm>
        </p:spPr>
        <p:txBody>
          <a:bodyPr/>
          <a:lstStyle/>
          <a:p>
            <a:r>
              <a:rPr lang="en-US" dirty="0"/>
              <a:t> generate </a:t>
            </a:r>
            <a:r>
              <a:rPr lang="en-US" dirty="0" err="1"/>
              <a:t>data_template</a:t>
            </a:r>
            <a:r>
              <a:rPr lang="en-US" dirty="0"/>
              <a:t> config code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1B9E4-8E4D-4C86-BFD7-412B282B373B}" type="slidenum">
              <a:rPr lang="fr-FR" smtClean="0"/>
              <a:t>22</a:t>
            </a:fld>
            <a:endParaRPr lang="fr-FR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BADBD125-35F7-485D-83F7-22DD88EB5C62}"/>
              </a:ext>
            </a:extLst>
          </p:cNvPr>
          <p:cNvSpPr txBox="1">
            <a:spLocks/>
          </p:cNvSpPr>
          <p:nvPr/>
        </p:nvSpPr>
        <p:spPr>
          <a:xfrm>
            <a:off x="316404" y="1356466"/>
            <a:ext cx="4456932" cy="430865"/>
          </a:xfrm>
          <a:prstGeom prst="rect">
            <a:avLst/>
          </a:prstGeom>
        </p:spPr>
        <p:txBody>
          <a:bodyPr vert="horz" wrap="square" lIns="121899" tIns="60949" rIns="121899" bIns="60949" rtlCol="0">
            <a:spAutoFit/>
          </a:bodyPr>
          <a:lstStyle>
            <a:lvl1pPr marL="269875" indent="-269875" algn="l" defTabSz="1218565" rtl="0" eaLnBrk="1" latinLnBrk="0" hangingPunct="1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Font typeface="Arial" pitchFamily="34" charset="0"/>
              <a:buChar char="•"/>
              <a:defRPr sz="2400" kern="1200" baseline="0">
                <a:solidFill>
                  <a:schemeClr val="accent4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629920" indent="-269875" algn="l" defTabSz="1218565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>
                  <a:lumMod val="90000"/>
                  <a:lumOff val="10000"/>
                </a:schemeClr>
              </a:buClr>
              <a:buFont typeface="Arial" pitchFamily="34" charset="0"/>
              <a:buChar char="•"/>
              <a:defRPr sz="2000" b="0" i="0" u="none" kern="1200">
                <a:solidFill>
                  <a:schemeClr val="accent4">
                    <a:lumMod val="90000"/>
                    <a:lumOff val="10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89965" indent="-269875" algn="l" defTabSz="1218565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itchFamily="34" charset="0"/>
              <a:buChar char="•"/>
              <a:defRPr sz="1800" kern="1200" baseline="0">
                <a:solidFill>
                  <a:schemeClr val="accent3">
                    <a:lumMod val="50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350010" indent="-269875" algn="l" defTabSz="1218565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itchFamily="34" charset="0"/>
              <a:buChar char="•"/>
              <a:defRPr sz="1600" kern="1200" baseline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742565" indent="-304800" algn="l" defTabSz="1218565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7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3352165" indent="-304800" algn="l" defTabSz="121856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65" indent="-304800" algn="l" defTabSz="121856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365" indent="-304800" algn="l" defTabSz="121856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965" indent="-304800" algn="l" defTabSz="121856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rgbClr val="39A9DC"/>
                </a:solidFill>
              </a:rPr>
              <a:t>Export the </a:t>
            </a:r>
            <a:r>
              <a:rPr lang="en-US" sz="2000" dirty="0" err="1">
                <a:solidFill>
                  <a:srgbClr val="39A9DC"/>
                </a:solidFill>
              </a:rPr>
              <a:t>data_template</a:t>
            </a:r>
            <a:r>
              <a:rPr lang="en-US" sz="2000" dirty="0">
                <a:solidFill>
                  <a:srgbClr val="39A9DC"/>
                </a:solidFill>
              </a:rPr>
              <a:t> </a:t>
            </a:r>
            <a:r>
              <a:rPr lang="en-US" sz="2000" dirty="0" err="1">
                <a:solidFill>
                  <a:srgbClr val="39A9DC"/>
                </a:solidFill>
              </a:rPr>
              <a:t>json</a:t>
            </a:r>
            <a:r>
              <a:rPr lang="en-US" sz="2000" dirty="0">
                <a:solidFill>
                  <a:srgbClr val="39A9DC"/>
                </a:solidFill>
              </a:rPr>
              <a:t> file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D0F21C3-2F1A-44A1-B69A-22D9570BC1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9770" y="1908872"/>
            <a:ext cx="3437301" cy="2494762"/>
          </a:xfrm>
          <a:prstGeom prst="rect">
            <a:avLst/>
          </a:prstGeom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7AEF1FCA-2091-4809-BC1F-4EBB0EAB2F96}"/>
              </a:ext>
            </a:extLst>
          </p:cNvPr>
          <p:cNvSpPr txBox="1">
            <a:spLocks/>
          </p:cNvSpPr>
          <p:nvPr/>
        </p:nvSpPr>
        <p:spPr>
          <a:xfrm>
            <a:off x="316403" y="2417611"/>
            <a:ext cx="6076007" cy="738642"/>
          </a:xfrm>
          <a:prstGeom prst="rect">
            <a:avLst/>
          </a:prstGeom>
        </p:spPr>
        <p:txBody>
          <a:bodyPr vert="horz" wrap="square" lIns="121899" tIns="60949" rIns="121899" bIns="60949" rtlCol="0">
            <a:spAutoFit/>
          </a:bodyPr>
          <a:lstStyle>
            <a:lvl1pPr marL="269875" indent="-269875" algn="l" defTabSz="1218565" rtl="0" eaLnBrk="1" latinLnBrk="0" hangingPunct="1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Font typeface="Arial" pitchFamily="34" charset="0"/>
              <a:buChar char="•"/>
              <a:defRPr sz="2400" kern="1200" baseline="0">
                <a:solidFill>
                  <a:schemeClr val="accent4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629920" indent="-269875" algn="l" defTabSz="1218565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>
                  <a:lumMod val="90000"/>
                  <a:lumOff val="10000"/>
                </a:schemeClr>
              </a:buClr>
              <a:buFont typeface="Arial" pitchFamily="34" charset="0"/>
              <a:buChar char="•"/>
              <a:defRPr sz="2000" b="0" i="0" u="none" kern="1200">
                <a:solidFill>
                  <a:schemeClr val="accent4">
                    <a:lumMod val="90000"/>
                    <a:lumOff val="10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89965" indent="-269875" algn="l" defTabSz="1218565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itchFamily="34" charset="0"/>
              <a:buChar char="•"/>
              <a:defRPr sz="1800" kern="1200" baseline="0">
                <a:solidFill>
                  <a:schemeClr val="accent3">
                    <a:lumMod val="50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350010" indent="-269875" algn="l" defTabSz="1218565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itchFamily="34" charset="0"/>
              <a:buChar char="•"/>
              <a:defRPr sz="1600" kern="1200" baseline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742565" indent="-304800" algn="l" defTabSz="1218565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7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3352165" indent="-304800" algn="l" defTabSz="121856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65" indent="-304800" algn="l" defTabSz="121856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365" indent="-304800" algn="l" defTabSz="121856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965" indent="-304800" algn="l" defTabSz="121856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rgbClr val="39A9DC"/>
                </a:solidFill>
              </a:rPr>
              <a:t>Generate the </a:t>
            </a:r>
            <a:r>
              <a:rPr lang="en-US" sz="2000" dirty="0" err="1">
                <a:solidFill>
                  <a:srgbClr val="39A9DC"/>
                </a:solidFill>
              </a:rPr>
              <a:t>data_template</a:t>
            </a:r>
            <a:r>
              <a:rPr lang="en-US" sz="2000" dirty="0">
                <a:solidFill>
                  <a:srgbClr val="39A9DC"/>
                </a:solidFill>
              </a:rPr>
              <a:t> config code by use qcloud-iot-sdk-embedded-c\tools\codegen.py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7E762CC0-1208-4E20-B982-252384E2C3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9556" y="5374834"/>
            <a:ext cx="5522954" cy="488503"/>
          </a:xfrm>
          <a:prstGeom prst="rect">
            <a:avLst/>
          </a:prstGeom>
        </p:spPr>
      </p:pic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95C41D29-2D84-4084-B141-AED01BF254A2}"/>
              </a:ext>
            </a:extLst>
          </p:cNvPr>
          <p:cNvSpPr txBox="1">
            <a:spLocks/>
          </p:cNvSpPr>
          <p:nvPr/>
        </p:nvSpPr>
        <p:spPr>
          <a:xfrm>
            <a:off x="316403" y="3521057"/>
            <a:ext cx="6321458" cy="1046418"/>
          </a:xfrm>
          <a:prstGeom prst="rect">
            <a:avLst/>
          </a:prstGeom>
        </p:spPr>
        <p:txBody>
          <a:bodyPr vert="horz" wrap="square" lIns="121899" tIns="60949" rIns="121899" bIns="60949" rtlCol="0">
            <a:spAutoFit/>
          </a:bodyPr>
          <a:lstStyle>
            <a:lvl1pPr marL="269875" indent="-269875" algn="l" defTabSz="1218565" rtl="0" eaLnBrk="1" latinLnBrk="0" hangingPunct="1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Font typeface="Arial" pitchFamily="34" charset="0"/>
              <a:buChar char="•"/>
              <a:defRPr sz="2400" kern="1200" baseline="0">
                <a:solidFill>
                  <a:schemeClr val="accent4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629920" indent="-269875" algn="l" defTabSz="1218565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>
                  <a:lumMod val="90000"/>
                  <a:lumOff val="10000"/>
                </a:schemeClr>
              </a:buClr>
              <a:buFont typeface="Arial" pitchFamily="34" charset="0"/>
              <a:buChar char="•"/>
              <a:defRPr sz="2000" b="0" i="0" u="none" kern="1200">
                <a:solidFill>
                  <a:schemeClr val="accent4">
                    <a:lumMod val="90000"/>
                    <a:lumOff val="10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89965" indent="-269875" algn="l" defTabSz="1218565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itchFamily="34" charset="0"/>
              <a:buChar char="•"/>
              <a:defRPr sz="1800" kern="1200" baseline="0">
                <a:solidFill>
                  <a:schemeClr val="accent3">
                    <a:lumMod val="50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350010" indent="-269875" algn="l" defTabSz="1218565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itchFamily="34" charset="0"/>
              <a:buChar char="•"/>
              <a:defRPr sz="1600" kern="1200" baseline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742565" indent="-304800" algn="l" defTabSz="1218565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7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3352165" indent="-304800" algn="l" defTabSz="121856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65" indent="-304800" algn="l" defTabSz="121856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365" indent="-304800" algn="l" defTabSz="121856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965" indent="-304800" algn="l" defTabSz="121856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dirty="0">
                <a:solidFill>
                  <a:srgbClr val="39A9DC"/>
                </a:solidFill>
              </a:rPr>
              <a:t>copy the generated </a:t>
            </a:r>
            <a:r>
              <a:rPr lang="en-US" altLang="zh-CN" sz="2000" dirty="0" err="1">
                <a:solidFill>
                  <a:srgbClr val="39A9DC"/>
                </a:solidFill>
              </a:rPr>
              <a:t>data_config.c</a:t>
            </a:r>
            <a:r>
              <a:rPr lang="en-US" altLang="zh-CN" sz="2000" dirty="0">
                <a:solidFill>
                  <a:srgbClr val="39A9DC"/>
                </a:solidFill>
              </a:rPr>
              <a:t> and </a:t>
            </a:r>
            <a:r>
              <a:rPr lang="en-US" altLang="zh-CN" sz="2000" dirty="0" err="1">
                <a:solidFill>
                  <a:srgbClr val="39A9DC"/>
                </a:solidFill>
              </a:rPr>
              <a:t>events_config.c</a:t>
            </a:r>
            <a:r>
              <a:rPr lang="en-US" altLang="zh-CN" sz="2000" dirty="0">
                <a:solidFill>
                  <a:srgbClr val="39A9DC"/>
                </a:solidFill>
              </a:rPr>
              <a:t> to the same directory of </a:t>
            </a:r>
            <a:r>
              <a:rPr lang="en-US" altLang="zh-CN" sz="2000" dirty="0" err="1">
                <a:solidFill>
                  <a:srgbClr val="39A9DC"/>
                </a:solidFill>
              </a:rPr>
              <a:t>data_template_sample.c</a:t>
            </a:r>
            <a:r>
              <a:rPr lang="en-US" altLang="zh-CN" sz="2000" dirty="0">
                <a:solidFill>
                  <a:srgbClr val="39A9DC"/>
                </a:solidFill>
              </a:rPr>
              <a:t> </a:t>
            </a:r>
            <a:endParaRPr lang="en-US" sz="2000" dirty="0">
              <a:solidFill>
                <a:srgbClr val="39A9DC"/>
              </a:solidFill>
            </a:endParaRP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1593A7B2-C981-4039-9AE7-BC78A4235702}"/>
              </a:ext>
            </a:extLst>
          </p:cNvPr>
          <p:cNvSpPr txBox="1">
            <a:spLocks/>
          </p:cNvSpPr>
          <p:nvPr/>
        </p:nvSpPr>
        <p:spPr>
          <a:xfrm>
            <a:off x="316403" y="4889979"/>
            <a:ext cx="6448692" cy="1046418"/>
          </a:xfrm>
          <a:prstGeom prst="rect">
            <a:avLst/>
          </a:prstGeom>
        </p:spPr>
        <p:txBody>
          <a:bodyPr vert="horz" wrap="square" lIns="121899" tIns="60949" rIns="121899" bIns="60949" rtlCol="0">
            <a:spAutoFit/>
          </a:bodyPr>
          <a:lstStyle>
            <a:lvl1pPr marL="269875" indent="-269875" algn="l" defTabSz="1218565" rtl="0" eaLnBrk="1" latinLnBrk="0" hangingPunct="1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Font typeface="Arial" pitchFamily="34" charset="0"/>
              <a:buChar char="•"/>
              <a:defRPr sz="2400" kern="1200" baseline="0">
                <a:solidFill>
                  <a:schemeClr val="accent4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629920" indent="-269875" algn="l" defTabSz="1218565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>
                  <a:lumMod val="90000"/>
                  <a:lumOff val="10000"/>
                </a:schemeClr>
              </a:buClr>
              <a:buFont typeface="Arial" pitchFamily="34" charset="0"/>
              <a:buChar char="•"/>
              <a:defRPr sz="2000" b="0" i="0" u="none" kern="1200">
                <a:solidFill>
                  <a:schemeClr val="accent4">
                    <a:lumMod val="90000"/>
                    <a:lumOff val="10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89965" indent="-269875" algn="l" defTabSz="1218565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itchFamily="34" charset="0"/>
              <a:buChar char="•"/>
              <a:defRPr sz="1800" kern="1200" baseline="0">
                <a:solidFill>
                  <a:schemeClr val="accent3">
                    <a:lumMod val="50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350010" indent="-269875" algn="l" defTabSz="1218565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itchFamily="34" charset="0"/>
              <a:buChar char="•"/>
              <a:defRPr sz="1600" kern="1200" baseline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742565" indent="-304800" algn="l" defTabSz="1218565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7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3352165" indent="-304800" algn="l" defTabSz="121856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65" indent="-304800" algn="l" defTabSz="121856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365" indent="-304800" algn="l" defTabSz="121856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965" indent="-304800" algn="l" defTabSz="121856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dirty="0" err="1">
                <a:solidFill>
                  <a:srgbClr val="39A9DC"/>
                </a:solidFill>
              </a:rPr>
              <a:t>data_template_sample.c</a:t>
            </a:r>
            <a:r>
              <a:rPr lang="en-US" altLang="zh-CN" sz="2000" dirty="0">
                <a:solidFill>
                  <a:srgbClr val="39A9DC"/>
                </a:solidFill>
              </a:rPr>
              <a:t> provide a general frame to show how to use </a:t>
            </a:r>
            <a:r>
              <a:rPr lang="en-US" altLang="zh-CN" sz="2000" dirty="0" err="1">
                <a:solidFill>
                  <a:srgbClr val="39A9DC"/>
                </a:solidFill>
              </a:rPr>
              <a:t>data_template</a:t>
            </a:r>
            <a:r>
              <a:rPr lang="en-US" altLang="zh-CN" sz="2000" dirty="0">
                <a:solidFill>
                  <a:srgbClr val="39A9DC"/>
                </a:solidFill>
              </a:rPr>
              <a:t>, you can develop your own logic based on </a:t>
            </a:r>
            <a:r>
              <a:rPr lang="en-US" altLang="zh-CN" sz="2000" dirty="0" err="1">
                <a:solidFill>
                  <a:srgbClr val="39A9DC"/>
                </a:solidFill>
              </a:rPr>
              <a:t>data_template_sample</a:t>
            </a:r>
            <a:r>
              <a:rPr lang="en-US" altLang="zh-CN" sz="2000" dirty="0">
                <a:solidFill>
                  <a:srgbClr val="39A9DC"/>
                </a:solidFill>
              </a:rPr>
              <a:t> </a:t>
            </a:r>
            <a:endParaRPr lang="en-US" sz="2000" dirty="0">
              <a:solidFill>
                <a:srgbClr val="39A9D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32981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1B9E4-8E4D-4C86-BFD7-412B282B373B}" type="slidenum">
              <a:rPr lang="fr-FR" smtClean="0"/>
              <a:t>23</a:t>
            </a:fld>
            <a:endParaRPr lang="fr-FR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BADBD125-35F7-485D-83F7-22DD88EB5C62}"/>
              </a:ext>
            </a:extLst>
          </p:cNvPr>
          <p:cNvSpPr txBox="1">
            <a:spLocks/>
          </p:cNvSpPr>
          <p:nvPr/>
        </p:nvSpPr>
        <p:spPr>
          <a:xfrm>
            <a:off x="238291" y="867025"/>
            <a:ext cx="4456932" cy="430865"/>
          </a:xfrm>
          <a:prstGeom prst="rect">
            <a:avLst/>
          </a:prstGeom>
        </p:spPr>
        <p:txBody>
          <a:bodyPr vert="horz" wrap="square" lIns="121899" tIns="60949" rIns="121899" bIns="60949" rtlCol="0">
            <a:spAutoFit/>
          </a:bodyPr>
          <a:lstStyle>
            <a:lvl1pPr marL="269875" indent="-269875" algn="l" defTabSz="1218565" rtl="0" eaLnBrk="1" latinLnBrk="0" hangingPunct="1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Font typeface="Arial" pitchFamily="34" charset="0"/>
              <a:buChar char="•"/>
              <a:defRPr sz="2400" kern="1200" baseline="0">
                <a:solidFill>
                  <a:schemeClr val="accent4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629920" indent="-269875" algn="l" defTabSz="1218565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>
                  <a:lumMod val="90000"/>
                  <a:lumOff val="10000"/>
                </a:schemeClr>
              </a:buClr>
              <a:buFont typeface="Arial" pitchFamily="34" charset="0"/>
              <a:buChar char="•"/>
              <a:defRPr sz="2000" b="0" i="0" u="none" kern="1200">
                <a:solidFill>
                  <a:schemeClr val="accent4">
                    <a:lumMod val="90000"/>
                    <a:lumOff val="10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89965" indent="-269875" algn="l" defTabSz="1218565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itchFamily="34" charset="0"/>
              <a:buChar char="•"/>
              <a:defRPr sz="1800" kern="1200" baseline="0">
                <a:solidFill>
                  <a:schemeClr val="accent3">
                    <a:lumMod val="50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350010" indent="-269875" algn="l" defTabSz="1218565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itchFamily="34" charset="0"/>
              <a:buChar char="•"/>
              <a:defRPr sz="1600" kern="1200" baseline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742565" indent="-304800" algn="l" defTabSz="1218565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7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3352165" indent="-304800" algn="l" defTabSz="121856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65" indent="-304800" algn="l" defTabSz="121856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365" indent="-304800" algn="l" defTabSz="121856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965" indent="-304800" algn="l" defTabSz="121856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rgbClr val="39A9DC"/>
                </a:solidFill>
              </a:rPr>
              <a:t>Create new device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046AEE6-A1BA-4162-9AAE-A361B8EEDEEE}"/>
              </a:ext>
            </a:extLst>
          </p:cNvPr>
          <p:cNvSpPr txBox="1">
            <a:spLocks/>
          </p:cNvSpPr>
          <p:nvPr/>
        </p:nvSpPr>
        <p:spPr>
          <a:xfrm>
            <a:off x="0" y="37965"/>
            <a:ext cx="11493318" cy="1259925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r" defTabSz="1218565" rtl="0" eaLnBrk="1" latinLnBrk="0" hangingPunct="1">
              <a:spcBef>
                <a:spcPct val="0"/>
              </a:spcBef>
              <a:buNone/>
              <a:defRPr sz="4400" b="0" i="0" u="none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 dirty="0"/>
              <a:t>Device Preparation  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D5FB7A6-6D89-4427-AEF7-0C115BE870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7950" y="2956684"/>
            <a:ext cx="7600426" cy="179454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803FE1F-9C7F-4CC0-AB07-218E58F859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1817" y="4123457"/>
            <a:ext cx="4981576" cy="27168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1846CEB8-21E7-4EDB-BE7A-B29B3F2430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3416" y="1404332"/>
            <a:ext cx="4539902" cy="1783254"/>
          </a:xfrm>
          <a:prstGeom prst="rect">
            <a:avLst/>
          </a:prstGeom>
        </p:spPr>
      </p:pic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88EB1477-BE27-4802-913C-889B6186993A}"/>
              </a:ext>
            </a:extLst>
          </p:cNvPr>
          <p:cNvSpPr>
            <a:spLocks noGrp="1"/>
          </p:cNvSpPr>
          <p:nvPr/>
        </p:nvSpPr>
        <p:spPr>
          <a:xfrm>
            <a:off x="238291" y="1242617"/>
            <a:ext cx="6873526" cy="1046418"/>
          </a:xfrm>
          <a:prstGeom prst="rect">
            <a:avLst/>
          </a:prstGeom>
        </p:spPr>
        <p:txBody>
          <a:bodyPr vert="horz" wrap="square" lIns="121899" tIns="60949" rIns="121899" bIns="60949" rtlCol="0">
            <a:spAutoFit/>
          </a:bodyPr>
          <a:lstStyle>
            <a:lvl1pPr marL="269875" indent="-269875" algn="l" defTabSz="1218565" rtl="0" eaLnBrk="1" latinLnBrk="0" hangingPunct="1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Font typeface="Arial" pitchFamily="34" charset="0"/>
              <a:buChar char="•"/>
              <a:defRPr sz="2400" kern="1200" baseline="0">
                <a:solidFill>
                  <a:schemeClr val="accent4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629920" indent="-269875" algn="l" defTabSz="1218565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>
                  <a:lumMod val="90000"/>
                  <a:lumOff val="10000"/>
                </a:schemeClr>
              </a:buClr>
              <a:buFont typeface="Arial" pitchFamily="34" charset="0"/>
              <a:buChar char="•"/>
              <a:defRPr sz="2000" b="0" i="0" u="none" kern="1200">
                <a:solidFill>
                  <a:schemeClr val="accent4">
                    <a:lumMod val="90000"/>
                    <a:lumOff val="10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89965" indent="-269875" algn="l" defTabSz="1218565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itchFamily="34" charset="0"/>
              <a:buChar char="•"/>
              <a:defRPr sz="1800" kern="1200" baseline="0">
                <a:solidFill>
                  <a:schemeClr val="accent3">
                    <a:lumMod val="50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350010" indent="-269875" algn="l" defTabSz="1218565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itchFamily="34" charset="0"/>
              <a:buChar char="•"/>
              <a:defRPr sz="1600" kern="1200" baseline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742565" indent="-304800" algn="l" defTabSz="1218565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7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3352165" indent="-304800" algn="l" defTabSz="121856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65" indent="-304800" algn="l" defTabSz="121856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365" indent="-304800" algn="l" defTabSz="121856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965" indent="-304800" algn="l" defTabSz="121856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en-US" sz="2000" dirty="0">
                <a:solidFill>
                  <a:srgbClr val="39A9DC"/>
                </a:solidFill>
              </a:rPr>
              <a:t>Update the platform device information to the corresponding macro definition in </a:t>
            </a:r>
            <a:r>
              <a:rPr lang="en-US" sz="2000" dirty="0">
                <a:solidFill>
                  <a:srgbClr val="39A9DC"/>
                </a:solidFill>
                <a:sym typeface="+mn-ea"/>
              </a:rPr>
              <a:t>HAL_Device_freertos.c</a:t>
            </a:r>
            <a:endParaRPr lang="en-US" sz="2000" dirty="0">
              <a:solidFill>
                <a:srgbClr val="39A9DC"/>
              </a:solidFill>
            </a:endParaRP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CA9FE07C-58A9-4E53-BE2E-E1FA69CBDE5B}"/>
              </a:ext>
            </a:extLst>
          </p:cNvPr>
          <p:cNvSpPr>
            <a:spLocks noGrp="1"/>
          </p:cNvSpPr>
          <p:nvPr/>
        </p:nvSpPr>
        <p:spPr>
          <a:xfrm>
            <a:off x="238291" y="2289035"/>
            <a:ext cx="6873526" cy="430865"/>
          </a:xfrm>
          <a:prstGeom prst="rect">
            <a:avLst/>
          </a:prstGeom>
        </p:spPr>
        <p:txBody>
          <a:bodyPr vert="horz" wrap="square" lIns="121899" tIns="60949" rIns="121899" bIns="60949" rtlCol="0">
            <a:spAutoFit/>
          </a:bodyPr>
          <a:lstStyle>
            <a:lvl1pPr marL="269875" indent="-269875" algn="l" defTabSz="1218565" rtl="0" eaLnBrk="1" latinLnBrk="0" hangingPunct="1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Font typeface="Arial" pitchFamily="34" charset="0"/>
              <a:buChar char="•"/>
              <a:defRPr sz="2400" kern="1200" baseline="0">
                <a:solidFill>
                  <a:schemeClr val="accent4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629920" indent="-269875" algn="l" defTabSz="1218565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>
                  <a:lumMod val="90000"/>
                  <a:lumOff val="10000"/>
                </a:schemeClr>
              </a:buClr>
              <a:buFont typeface="Arial" pitchFamily="34" charset="0"/>
              <a:buChar char="•"/>
              <a:defRPr sz="2000" b="0" i="0" u="none" kern="1200">
                <a:solidFill>
                  <a:schemeClr val="accent4">
                    <a:lumMod val="90000"/>
                    <a:lumOff val="10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89965" indent="-269875" algn="l" defTabSz="1218565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itchFamily="34" charset="0"/>
              <a:buChar char="•"/>
              <a:defRPr sz="1800" kern="1200" baseline="0">
                <a:solidFill>
                  <a:schemeClr val="accent3">
                    <a:lumMod val="50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350010" indent="-269875" algn="l" defTabSz="1218565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itchFamily="34" charset="0"/>
              <a:buChar char="•"/>
              <a:defRPr sz="1600" kern="1200" baseline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742565" indent="-304800" algn="l" defTabSz="1218565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7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3352165" indent="-304800" algn="l" defTabSz="121856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65" indent="-304800" algn="l" defTabSz="121856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365" indent="-304800" algn="l" defTabSz="121856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965" indent="-304800" algn="l" defTabSz="121856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en-US" sz="2000" dirty="0">
                <a:solidFill>
                  <a:srgbClr val="39A9DC"/>
                </a:solidFill>
              </a:rPr>
              <a:t>Compile and download</a:t>
            </a:r>
          </a:p>
        </p:txBody>
      </p:sp>
    </p:spTree>
    <p:extLst>
      <p:ext uri="{BB962C8B-B14F-4D97-AF65-F5344CB8AC3E}">
        <p14:creationId xmlns:p14="http://schemas.microsoft.com/office/powerpoint/2010/main" val="29947116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 </a:t>
            </a:r>
            <a:r>
              <a:rPr lang="en-US" dirty="0" err="1"/>
              <a:t>icube_data_template_sample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3566" y="1412240"/>
            <a:ext cx="11568409" cy="2585301"/>
          </a:xfrm>
        </p:spPr>
        <p:txBody>
          <a:bodyPr wrap="square"/>
          <a:lstStyle/>
          <a:p>
            <a:r>
              <a:rPr lang="en-US" dirty="0">
                <a:solidFill>
                  <a:srgbClr val="39A9DC"/>
                </a:solidFill>
              </a:rPr>
              <a:t>Setup mqtt connection with </a:t>
            </a:r>
            <a:r>
              <a:rPr lang="en-US" dirty="0" err="1">
                <a:solidFill>
                  <a:srgbClr val="39A9DC"/>
                </a:solidFill>
              </a:rPr>
              <a:t>iot</a:t>
            </a:r>
            <a:r>
              <a:rPr lang="en-US" dirty="0">
                <a:solidFill>
                  <a:srgbClr val="39A9DC"/>
                </a:solidFill>
              </a:rPr>
              <a:t> explorer </a:t>
            </a:r>
            <a:r>
              <a:rPr lang="en-US" dirty="0" err="1">
                <a:solidFill>
                  <a:srgbClr val="39A9DC"/>
                </a:solidFill>
              </a:rPr>
              <a:t>platform,communicate</a:t>
            </a:r>
            <a:r>
              <a:rPr lang="en-US" dirty="0">
                <a:solidFill>
                  <a:srgbClr val="39A9DC"/>
                </a:solidFill>
              </a:rPr>
              <a:t> with </a:t>
            </a:r>
            <a:r>
              <a:rPr lang="en-US" dirty="0" err="1">
                <a:solidFill>
                  <a:srgbClr val="39A9DC"/>
                </a:solidFill>
              </a:rPr>
              <a:t>data_template</a:t>
            </a:r>
            <a:r>
              <a:rPr lang="en-US" dirty="0">
                <a:solidFill>
                  <a:srgbClr val="39A9DC"/>
                </a:solidFill>
              </a:rPr>
              <a:t> protocol. </a:t>
            </a:r>
          </a:p>
          <a:p>
            <a:r>
              <a:rPr lang="en-US" dirty="0">
                <a:solidFill>
                  <a:srgbClr val="39A9DC"/>
                </a:solidFill>
              </a:rPr>
              <a:t>Properties(temperature</a:t>
            </a:r>
            <a:r>
              <a:rPr lang="en-US" altLang="zh-CN" dirty="0">
                <a:solidFill>
                  <a:srgbClr val="39A9DC"/>
                </a:solidFill>
              </a:rPr>
              <a:t>/humidity/</a:t>
            </a:r>
            <a:r>
              <a:rPr lang="en-US" altLang="zh-CN" dirty="0" err="1">
                <a:solidFill>
                  <a:srgbClr val="39A9DC"/>
                </a:solidFill>
              </a:rPr>
              <a:t>ledstate</a:t>
            </a:r>
            <a:r>
              <a:rPr lang="en-US" dirty="0">
                <a:solidFill>
                  <a:srgbClr val="39A9DC"/>
                </a:solidFill>
              </a:rPr>
              <a:t>) would be reported when property changed.</a:t>
            </a:r>
          </a:p>
          <a:p>
            <a:r>
              <a:rPr lang="en-US" dirty="0">
                <a:solidFill>
                  <a:srgbClr val="39A9DC"/>
                </a:solidFill>
                <a:sym typeface="+mn-ea"/>
              </a:rPr>
              <a:t>Event would be posted when blue button pressed. </a:t>
            </a:r>
            <a:endParaRPr lang="en-US" dirty="0">
              <a:solidFill>
                <a:srgbClr val="39A9DC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1B9E4-8E4D-4C86-BFD7-412B282B373B}" type="slidenum">
              <a:rPr lang="fr-FR" smtClean="0"/>
              <a:t>24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13299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1B9E4-8E4D-4C86-BFD7-412B282B373B}" type="slidenum">
              <a:rPr lang="fr-FR" smtClean="0"/>
              <a:t>25</a:t>
            </a:fld>
            <a:endParaRPr lang="fr-FR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A16D1BC-3111-46EA-BF68-1A0854628AE6}"/>
              </a:ext>
            </a:extLst>
          </p:cNvPr>
          <p:cNvSpPr txBox="1">
            <a:spLocks/>
          </p:cNvSpPr>
          <p:nvPr/>
        </p:nvSpPr>
        <p:spPr>
          <a:xfrm>
            <a:off x="600870" y="116025"/>
            <a:ext cx="10769790" cy="1143265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r" defTabSz="1218565" rtl="0" eaLnBrk="1" latinLnBrk="0" hangingPunct="1">
              <a:spcBef>
                <a:spcPct val="0"/>
              </a:spcBef>
              <a:buNone/>
              <a:defRPr sz="4400" b="0" i="0" u="none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 dirty="0"/>
              <a:t>View Running Status on Console - 1 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4A81A227-5EAE-4795-8442-85024800A9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888" y="1259290"/>
            <a:ext cx="10797137" cy="4925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4915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1B9E4-8E4D-4C86-BFD7-412B282B373B}" type="slidenum">
              <a:rPr lang="fr-FR" smtClean="0"/>
              <a:t>26</a:t>
            </a:fld>
            <a:endParaRPr lang="fr-FR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A16D1BC-3111-46EA-BF68-1A0854628AE6}"/>
              </a:ext>
            </a:extLst>
          </p:cNvPr>
          <p:cNvSpPr txBox="1">
            <a:spLocks/>
          </p:cNvSpPr>
          <p:nvPr/>
        </p:nvSpPr>
        <p:spPr>
          <a:xfrm>
            <a:off x="600870" y="116025"/>
            <a:ext cx="10769790" cy="1143265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r" defTabSz="1218565" rtl="0" eaLnBrk="1" latinLnBrk="0" hangingPunct="1">
              <a:spcBef>
                <a:spcPct val="0"/>
              </a:spcBef>
              <a:buNone/>
              <a:defRPr sz="4400" b="0" i="0" u="none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 dirty="0"/>
              <a:t>View Running Status on Console - 2 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54DD36B-B0CB-4B28-B203-469CA09A14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0975" y="1327021"/>
            <a:ext cx="11568409" cy="492420"/>
          </a:xfrm>
        </p:spPr>
        <p:txBody>
          <a:bodyPr wrap="square"/>
          <a:lstStyle/>
          <a:p>
            <a:r>
              <a:rPr lang="en-US" dirty="0">
                <a:solidFill>
                  <a:srgbClr val="39A9DC"/>
                </a:solidFill>
              </a:rPr>
              <a:t>Report properties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7CE116D-CC19-41F5-AA75-DC2B38835A27}"/>
              </a:ext>
            </a:extLst>
          </p:cNvPr>
          <p:cNvSpPr txBox="1">
            <a:spLocks/>
          </p:cNvSpPr>
          <p:nvPr/>
        </p:nvSpPr>
        <p:spPr>
          <a:xfrm>
            <a:off x="228600" y="2889121"/>
            <a:ext cx="11568409" cy="492420"/>
          </a:xfrm>
          <a:prstGeom prst="rect">
            <a:avLst/>
          </a:prstGeom>
        </p:spPr>
        <p:txBody>
          <a:bodyPr vert="horz" wrap="square" lIns="121899" tIns="60949" rIns="121899" bIns="60949" rtlCol="0">
            <a:spAutoFit/>
          </a:bodyPr>
          <a:lstStyle>
            <a:lvl1pPr marL="269875" indent="-269875" algn="l" defTabSz="1218565" rtl="0" eaLnBrk="1" latinLnBrk="0" hangingPunct="1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Font typeface="Arial" pitchFamily="34" charset="0"/>
              <a:buChar char="•"/>
              <a:defRPr sz="2400" kern="1200" baseline="0">
                <a:solidFill>
                  <a:schemeClr val="accent4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629920" indent="-269875" algn="l" defTabSz="1218565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>
                  <a:lumMod val="90000"/>
                  <a:lumOff val="10000"/>
                </a:schemeClr>
              </a:buClr>
              <a:buFont typeface="Arial" pitchFamily="34" charset="0"/>
              <a:buChar char="•"/>
              <a:defRPr sz="2000" b="0" i="0" u="none" kern="1200">
                <a:solidFill>
                  <a:schemeClr val="accent4">
                    <a:lumMod val="90000"/>
                    <a:lumOff val="10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89965" indent="-269875" algn="l" defTabSz="1218565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itchFamily="34" charset="0"/>
              <a:buChar char="•"/>
              <a:defRPr sz="1800" kern="1200" baseline="0">
                <a:solidFill>
                  <a:schemeClr val="accent3">
                    <a:lumMod val="50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350010" indent="-269875" algn="l" defTabSz="1218565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itchFamily="34" charset="0"/>
              <a:buChar char="•"/>
              <a:defRPr sz="1600" kern="1200" baseline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742565" indent="-304800" algn="l" defTabSz="1218565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7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3352165" indent="-304800" algn="l" defTabSz="121856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65" indent="-304800" algn="l" defTabSz="121856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365" indent="-304800" algn="l" defTabSz="121856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965" indent="-304800" algn="l" defTabSz="121856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39A9DC"/>
                </a:solidFill>
              </a:rPr>
              <a:t>Post event when blue button pressed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1B45AFE-4B6A-46E4-A82E-5D3C70B134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75" y="3454703"/>
            <a:ext cx="11991566" cy="84553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5720E52-0AB4-4367-BD91-0A32A9AF2D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975" y="1941359"/>
            <a:ext cx="11991566" cy="639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8027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Debug online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1B9E4-8E4D-4C86-BFD7-412B282B373B}" type="slidenum">
              <a:rPr lang="fr-FR" smtClean="0"/>
              <a:t>27</a:t>
            </a:fld>
            <a:endParaRPr lang="fr-FR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C5A9F6C-FDE4-40A4-BE99-8F0380A92D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3091" y="2239477"/>
            <a:ext cx="10001251" cy="3900934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94C524E-4EB1-4305-B813-9C8AF2D294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3091" y="1372682"/>
            <a:ext cx="11568409" cy="492420"/>
          </a:xfrm>
        </p:spPr>
        <p:txBody>
          <a:bodyPr wrap="square"/>
          <a:lstStyle/>
          <a:p>
            <a:r>
              <a:rPr lang="en-US" dirty="0">
                <a:solidFill>
                  <a:srgbClr val="39A9DC"/>
                </a:solidFill>
              </a:rPr>
              <a:t>Send and receive data in the debug window </a:t>
            </a:r>
            <a:r>
              <a:rPr lang="en-US" altLang="zh-CN" dirty="0">
                <a:solidFill>
                  <a:srgbClr val="39A9DC"/>
                </a:solidFill>
              </a:rPr>
              <a:t>real-time</a:t>
            </a:r>
            <a:r>
              <a:rPr lang="en-US" dirty="0">
                <a:solidFill>
                  <a:srgbClr val="39A9DC"/>
                </a:solidFill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9857762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 Running Status on Cloud - 1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1B9E4-8E4D-4C86-BFD7-412B282B373B}" type="slidenum">
              <a:rPr lang="fr-FR" smtClean="0"/>
              <a:t>28</a:t>
            </a:fld>
            <a:endParaRPr lang="fr-FR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94C524E-4EB1-4305-B813-9C8AF2D294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3091" y="1372682"/>
            <a:ext cx="11568409" cy="492420"/>
          </a:xfrm>
        </p:spPr>
        <p:txBody>
          <a:bodyPr wrap="square"/>
          <a:lstStyle/>
          <a:p>
            <a:r>
              <a:rPr lang="en-US" dirty="0">
                <a:solidFill>
                  <a:srgbClr val="39A9DC"/>
                </a:solidFill>
              </a:rPr>
              <a:t>View events posted by device. 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FA227FE-9DD1-4F1F-B2BD-5734A0AD32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9893" y="1977859"/>
            <a:ext cx="9009524" cy="23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9330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 Running Status on Cloud - 2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1B9E4-8E4D-4C86-BFD7-412B282B373B}" type="slidenum">
              <a:rPr lang="fr-FR" smtClean="0"/>
              <a:t>29</a:t>
            </a:fld>
            <a:endParaRPr lang="fr-FR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94C524E-4EB1-4305-B813-9C8AF2D294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3091" y="1372682"/>
            <a:ext cx="11568409" cy="492420"/>
          </a:xfrm>
        </p:spPr>
        <p:txBody>
          <a:bodyPr wrap="square"/>
          <a:lstStyle/>
          <a:p>
            <a:r>
              <a:rPr lang="en-US" dirty="0">
                <a:solidFill>
                  <a:srgbClr val="39A9DC"/>
                </a:solidFill>
              </a:rPr>
              <a:t>View newest property status </a:t>
            </a:r>
            <a:r>
              <a:rPr lang="en-US" dirty="0" err="1">
                <a:solidFill>
                  <a:srgbClr val="39A9DC"/>
                </a:solidFill>
              </a:rPr>
              <a:t>repoted</a:t>
            </a:r>
            <a:endParaRPr lang="en-US" dirty="0">
              <a:solidFill>
                <a:srgbClr val="39A9DC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8C08C28-7A5A-4982-862D-37FF7CBDAD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932" y="1977859"/>
            <a:ext cx="11605568" cy="2198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5865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3628"/>
            <a:ext cx="11493318" cy="1143265"/>
          </a:xfrm>
        </p:spPr>
        <p:txBody>
          <a:bodyPr/>
          <a:lstStyle/>
          <a:p>
            <a:r>
              <a:rPr lang="en-US" dirty="0"/>
              <a:t>Hardware Preparation - 2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1B9E4-8E4D-4C86-BFD7-412B282B373B}" type="slidenum">
              <a:rPr lang="fr-FR" smtClean="0"/>
              <a:t>3</a:t>
            </a:fld>
            <a:endParaRPr lang="fr-FR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237865" y="187408"/>
            <a:ext cx="8477770" cy="1938970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Wiring :</a:t>
            </a:r>
          </a:p>
          <a:p>
            <a:pPr lvl="1"/>
            <a:r>
              <a:rPr lang="en-US" dirty="0"/>
              <a:t>“</a:t>
            </a:r>
            <a:r>
              <a:rPr lang="en-US" altLang="zh-CN" dirty="0"/>
              <a:t>ESP8266 pin15</a:t>
            </a:r>
            <a:r>
              <a:rPr lang="en-US" dirty="0"/>
              <a:t>” &lt;-&gt; “</a:t>
            </a:r>
            <a:r>
              <a:rPr lang="en-US" dirty="0" err="1"/>
              <a:t>Nucleo</a:t>
            </a:r>
            <a:r>
              <a:rPr lang="en-US" dirty="0"/>
              <a:t> CN10 Pin 33 </a:t>
            </a:r>
            <a:r>
              <a:rPr lang="en-US" altLang="zh-CN" dirty="0"/>
              <a:t>RX</a:t>
            </a:r>
            <a:r>
              <a:rPr lang="en-US" dirty="0"/>
              <a:t>”</a:t>
            </a:r>
          </a:p>
          <a:p>
            <a:pPr lvl="1"/>
            <a:r>
              <a:rPr lang="en-US" dirty="0"/>
              <a:t>“</a:t>
            </a:r>
            <a:r>
              <a:rPr lang="en-US" altLang="zh-CN" dirty="0"/>
              <a:t>ESP8266 pin13</a:t>
            </a:r>
            <a:r>
              <a:rPr lang="en-US" dirty="0"/>
              <a:t>” &lt;-&gt; “</a:t>
            </a:r>
            <a:r>
              <a:rPr lang="en-US" dirty="0" err="1"/>
              <a:t>Nucleo</a:t>
            </a:r>
            <a:r>
              <a:rPr lang="en-US" dirty="0"/>
              <a:t>  CN10 Pin 21 </a:t>
            </a:r>
            <a:r>
              <a:rPr lang="en-US" altLang="zh-CN" dirty="0"/>
              <a:t>TX</a:t>
            </a:r>
            <a:r>
              <a:rPr lang="en-US" dirty="0"/>
              <a:t>”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994" y="2423771"/>
            <a:ext cx="2496806" cy="332907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7485" y="2341308"/>
            <a:ext cx="2558654" cy="3411538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1617994" y="6050239"/>
            <a:ext cx="264687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solidFill>
                  <a:schemeClr val="accent4">
                    <a:lumMod val="90000"/>
                    <a:lumOff val="10000"/>
                  </a:schemeClr>
                </a:solidFill>
                <a:latin typeface="Arial" pitchFamily="34" charset="0"/>
                <a:cs typeface="Arial" pitchFamily="34" charset="0"/>
              </a:rPr>
              <a:t>Nucleo476+ESP8266</a:t>
            </a:r>
          </a:p>
        </p:txBody>
      </p:sp>
      <p:sp>
        <p:nvSpPr>
          <p:cNvPr id="13" name="矩形 12"/>
          <p:cNvSpPr/>
          <p:nvPr/>
        </p:nvSpPr>
        <p:spPr>
          <a:xfrm>
            <a:off x="6907007" y="6090263"/>
            <a:ext cx="380905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solidFill>
                  <a:schemeClr val="accent4">
                    <a:lumMod val="90000"/>
                    <a:lumOff val="10000"/>
                  </a:schemeClr>
                </a:solidFill>
                <a:latin typeface="Arial" pitchFamily="34" charset="0"/>
                <a:cs typeface="Arial" pitchFamily="34" charset="0"/>
              </a:rPr>
              <a:t>Nucleo476+ESP8266+IKS01A3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 Running Status on Cloud - 3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1B9E4-8E4D-4C86-BFD7-412B282B373B}" type="slidenum">
              <a:rPr lang="fr-FR" smtClean="0"/>
              <a:t>30</a:t>
            </a:fld>
            <a:endParaRPr lang="fr-FR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94C524E-4EB1-4305-B813-9C8AF2D294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3091" y="1126472"/>
            <a:ext cx="11568409" cy="492420"/>
          </a:xfrm>
        </p:spPr>
        <p:txBody>
          <a:bodyPr wrap="square"/>
          <a:lstStyle/>
          <a:p>
            <a:r>
              <a:rPr lang="en-US" dirty="0">
                <a:solidFill>
                  <a:srgbClr val="39A9DC"/>
                </a:solidFill>
              </a:rPr>
              <a:t>View data log. 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8B2E2FD-2939-4E57-B123-857C1202A3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8050" y="1500847"/>
            <a:ext cx="5911574" cy="4799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2269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 </a:t>
            </a:r>
            <a:r>
              <a:rPr lang="en-US" dirty="0" err="1"/>
              <a:t>light_data_template_sample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1B9E4-8E4D-4C86-BFD7-412B282B373B}" type="slidenum">
              <a:rPr lang="fr-FR" smtClean="0"/>
              <a:t>31</a:t>
            </a:fld>
            <a:endParaRPr lang="fr-FR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69409AB-16BE-4C16-9A20-952B7BC6AE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6467" y="2348501"/>
            <a:ext cx="4236376" cy="3803193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F896A7B-5E86-4C3C-A808-37FF97F61A38}"/>
              </a:ext>
            </a:extLst>
          </p:cNvPr>
          <p:cNvSpPr txBox="1">
            <a:spLocks/>
          </p:cNvSpPr>
          <p:nvPr/>
        </p:nvSpPr>
        <p:spPr>
          <a:xfrm>
            <a:off x="452141" y="1205236"/>
            <a:ext cx="11568409" cy="1538861"/>
          </a:xfrm>
          <a:prstGeom prst="rect">
            <a:avLst/>
          </a:prstGeom>
        </p:spPr>
        <p:txBody>
          <a:bodyPr vert="horz" wrap="square" lIns="121899" tIns="60949" rIns="121899" bIns="60949" rtlCol="0">
            <a:spAutoFit/>
          </a:bodyPr>
          <a:lstStyle>
            <a:lvl1pPr marL="269875" indent="-269875" algn="l" defTabSz="1218565" rtl="0" eaLnBrk="1" latinLnBrk="0" hangingPunct="1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Font typeface="Arial" pitchFamily="34" charset="0"/>
              <a:buChar char="•"/>
              <a:defRPr sz="2400" kern="1200" baseline="0">
                <a:solidFill>
                  <a:schemeClr val="accent4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629920" indent="-269875" algn="l" defTabSz="1218565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>
                  <a:lumMod val="90000"/>
                  <a:lumOff val="10000"/>
                </a:schemeClr>
              </a:buClr>
              <a:buFont typeface="Arial" pitchFamily="34" charset="0"/>
              <a:buChar char="•"/>
              <a:defRPr sz="2000" b="0" i="0" u="none" kern="1200">
                <a:solidFill>
                  <a:schemeClr val="accent4">
                    <a:lumMod val="90000"/>
                    <a:lumOff val="10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89965" indent="-269875" algn="l" defTabSz="1218565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itchFamily="34" charset="0"/>
              <a:buChar char="•"/>
              <a:defRPr sz="1800" kern="1200" baseline="0">
                <a:solidFill>
                  <a:schemeClr val="accent3">
                    <a:lumMod val="50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350010" indent="-269875" algn="l" defTabSz="1218565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itchFamily="34" charset="0"/>
              <a:buChar char="•"/>
              <a:defRPr sz="1600" kern="1200" baseline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742565" indent="-304800" algn="l" defTabSz="1218565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7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3352165" indent="-304800" algn="l" defTabSz="121856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65" indent="-304800" algn="l" defTabSz="121856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365" indent="-304800" algn="l" defTabSz="121856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965" indent="-304800" algn="l" defTabSz="121856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39A9DC"/>
                </a:solidFill>
              </a:rPr>
              <a:t>This is a office demo to show how to use </a:t>
            </a:r>
            <a:r>
              <a:rPr lang="en-US" dirty="0" err="1">
                <a:solidFill>
                  <a:srgbClr val="39A9DC"/>
                </a:solidFill>
              </a:rPr>
              <a:t>data_template,ref</a:t>
            </a:r>
            <a:r>
              <a:rPr lang="en-US" dirty="0">
                <a:solidFill>
                  <a:srgbClr val="39A9DC"/>
                </a:solidFill>
              </a:rPr>
              <a:t> doc </a:t>
            </a:r>
            <a:r>
              <a:rPr lang="en-US" dirty="0">
                <a:solidFill>
                  <a:srgbClr val="39A9DC"/>
                </a:solidFill>
                <a:hlinkClick r:id="rId3"/>
              </a:rPr>
              <a:t>https://cloud.tencent.com/document/product/1081/34744</a:t>
            </a:r>
            <a:endParaRPr lang="en-US" dirty="0">
              <a:solidFill>
                <a:srgbClr val="39A9DC"/>
              </a:solidFill>
            </a:endParaRPr>
          </a:p>
          <a:p>
            <a:endParaRPr lang="en-US" dirty="0">
              <a:solidFill>
                <a:srgbClr val="39A9D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358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 </a:t>
            </a:r>
            <a:r>
              <a:rPr lang="en-US" dirty="0" err="1"/>
              <a:t>light_data_template_sample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1B9E4-8E4D-4C86-BFD7-412B282B373B}" type="slidenum">
              <a:rPr lang="fr-FR" smtClean="0"/>
              <a:t>32</a:t>
            </a:fld>
            <a:endParaRPr lang="fr-FR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69409AB-16BE-4C16-9A20-952B7BC6AE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6467" y="2958101"/>
            <a:ext cx="4236376" cy="3803193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F896A7B-5E86-4C3C-A808-37FF97F61A38}"/>
              </a:ext>
            </a:extLst>
          </p:cNvPr>
          <p:cNvSpPr txBox="1">
            <a:spLocks/>
          </p:cNvSpPr>
          <p:nvPr/>
        </p:nvSpPr>
        <p:spPr>
          <a:xfrm>
            <a:off x="452141" y="1205236"/>
            <a:ext cx="11568409" cy="1908192"/>
          </a:xfrm>
          <a:prstGeom prst="rect">
            <a:avLst/>
          </a:prstGeom>
        </p:spPr>
        <p:txBody>
          <a:bodyPr vert="horz" wrap="square" lIns="121899" tIns="60949" rIns="121899" bIns="60949" rtlCol="0">
            <a:spAutoFit/>
          </a:bodyPr>
          <a:lstStyle>
            <a:lvl1pPr marL="269875" indent="-269875" algn="l" defTabSz="1218565" rtl="0" eaLnBrk="1" latinLnBrk="0" hangingPunct="1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Font typeface="Arial" pitchFamily="34" charset="0"/>
              <a:buChar char="•"/>
              <a:defRPr sz="2400" kern="1200" baseline="0">
                <a:solidFill>
                  <a:schemeClr val="accent4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629920" indent="-269875" algn="l" defTabSz="1218565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>
                  <a:lumMod val="90000"/>
                  <a:lumOff val="10000"/>
                </a:schemeClr>
              </a:buClr>
              <a:buFont typeface="Arial" pitchFamily="34" charset="0"/>
              <a:buChar char="•"/>
              <a:defRPr sz="2000" b="0" i="0" u="none" kern="1200">
                <a:solidFill>
                  <a:schemeClr val="accent4">
                    <a:lumMod val="90000"/>
                    <a:lumOff val="10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89965" indent="-269875" algn="l" defTabSz="1218565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itchFamily="34" charset="0"/>
              <a:buChar char="•"/>
              <a:defRPr sz="1800" kern="1200" baseline="0">
                <a:solidFill>
                  <a:schemeClr val="accent3">
                    <a:lumMod val="50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350010" indent="-269875" algn="l" defTabSz="1218565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itchFamily="34" charset="0"/>
              <a:buChar char="•"/>
              <a:defRPr sz="1600" kern="1200" baseline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742565" indent="-304800" algn="l" defTabSz="1218565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7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3352165" indent="-304800" algn="l" defTabSz="121856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65" indent="-304800" algn="l" defTabSz="121856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365" indent="-304800" algn="l" defTabSz="121856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965" indent="-304800" algn="l" defTabSz="121856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39A9DC"/>
                </a:solidFill>
              </a:rPr>
              <a:t>This is a official demo of smart light to show how to use </a:t>
            </a:r>
            <a:r>
              <a:rPr lang="en-US" dirty="0" err="1">
                <a:solidFill>
                  <a:srgbClr val="39A9DC"/>
                </a:solidFill>
              </a:rPr>
              <a:t>data_template,ref</a:t>
            </a:r>
            <a:r>
              <a:rPr lang="en-US" dirty="0">
                <a:solidFill>
                  <a:srgbClr val="39A9DC"/>
                </a:solidFill>
              </a:rPr>
              <a:t> doc </a:t>
            </a:r>
            <a:r>
              <a:rPr lang="en-US" dirty="0">
                <a:solidFill>
                  <a:srgbClr val="39A9DC"/>
                </a:solidFill>
                <a:hlinkClick r:id="rId3"/>
              </a:rPr>
              <a:t>https://cloud.tencent.com/document/product/1081/34744</a:t>
            </a:r>
            <a:endParaRPr lang="en-US" dirty="0">
              <a:solidFill>
                <a:srgbClr val="39A9DC"/>
              </a:solidFill>
            </a:endParaRPr>
          </a:p>
          <a:p>
            <a:r>
              <a:rPr lang="en-US" dirty="0">
                <a:solidFill>
                  <a:srgbClr val="39A9DC"/>
                </a:solidFill>
              </a:rPr>
              <a:t>Cycle report properties, control light brightness and color by </a:t>
            </a:r>
            <a:r>
              <a:rPr lang="en-US" dirty="0" err="1">
                <a:solidFill>
                  <a:srgbClr val="39A9DC"/>
                </a:solidFill>
              </a:rPr>
              <a:t>cloud,post</a:t>
            </a:r>
            <a:r>
              <a:rPr lang="en-US" dirty="0">
                <a:solidFill>
                  <a:srgbClr val="39A9DC"/>
                </a:solidFill>
              </a:rPr>
              <a:t> event when light on or off</a:t>
            </a:r>
          </a:p>
        </p:txBody>
      </p:sp>
    </p:spTree>
    <p:extLst>
      <p:ext uri="{BB962C8B-B14F-4D97-AF65-F5344CB8AC3E}">
        <p14:creationId xmlns:p14="http://schemas.microsoft.com/office/powerpoint/2010/main" val="21067302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1B9E4-8E4D-4C86-BFD7-412B282B373B}" type="slidenum">
              <a:rPr lang="fr-FR" smtClean="0"/>
              <a:t>33</a:t>
            </a:fld>
            <a:endParaRPr lang="fr-FR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A16D1BC-3111-46EA-BF68-1A0854628AE6}"/>
              </a:ext>
            </a:extLst>
          </p:cNvPr>
          <p:cNvSpPr txBox="1">
            <a:spLocks/>
          </p:cNvSpPr>
          <p:nvPr/>
        </p:nvSpPr>
        <p:spPr>
          <a:xfrm>
            <a:off x="600870" y="116025"/>
            <a:ext cx="10769790" cy="1143265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r" defTabSz="1218565" rtl="0" eaLnBrk="1" latinLnBrk="0" hangingPunct="1">
              <a:spcBef>
                <a:spcPct val="0"/>
              </a:spcBef>
              <a:buNone/>
              <a:defRPr sz="4400" b="0" i="0" u="none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 dirty="0"/>
              <a:t>View Running Status on Console - 1 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43468F2-FD0D-4A5D-BE2F-46D74EC49F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2669" y="1421215"/>
            <a:ext cx="10023474" cy="4485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738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1B9E4-8E4D-4C86-BFD7-412B282B373B}" type="slidenum">
              <a:rPr lang="fr-FR" smtClean="0"/>
              <a:t>34</a:t>
            </a:fld>
            <a:endParaRPr lang="fr-FR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A16D1BC-3111-46EA-BF68-1A0854628AE6}"/>
              </a:ext>
            </a:extLst>
          </p:cNvPr>
          <p:cNvSpPr txBox="1">
            <a:spLocks/>
          </p:cNvSpPr>
          <p:nvPr/>
        </p:nvSpPr>
        <p:spPr>
          <a:xfrm>
            <a:off x="600870" y="116025"/>
            <a:ext cx="10769790" cy="1143265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r" defTabSz="1218565" rtl="0" eaLnBrk="1" latinLnBrk="0" hangingPunct="1">
              <a:spcBef>
                <a:spcPct val="0"/>
              </a:spcBef>
              <a:buNone/>
              <a:defRPr sz="4400" b="0" i="0" u="none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 dirty="0"/>
              <a:t>View Running Status on Console - 2 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75A02A8-ABF8-4174-829A-B83C319F72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698" y="1784006"/>
            <a:ext cx="11972926" cy="1237097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3D414A5-B873-4D57-9DE0-01D4304A71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560" y="1259290"/>
            <a:ext cx="11568409" cy="492420"/>
          </a:xfrm>
        </p:spPr>
        <p:txBody>
          <a:bodyPr wrap="square"/>
          <a:lstStyle/>
          <a:p>
            <a:r>
              <a:rPr lang="en-US" dirty="0">
                <a:solidFill>
                  <a:srgbClr val="39A9DC"/>
                </a:solidFill>
              </a:rPr>
              <a:t>Cycle report properties. 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2A02E90-6B22-47D4-A40D-C8040B427C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986" y="3664858"/>
            <a:ext cx="11836350" cy="884557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019BA83-DC66-4BA8-96C3-56C46159D501}"/>
              </a:ext>
            </a:extLst>
          </p:cNvPr>
          <p:cNvSpPr txBox="1">
            <a:spLocks/>
          </p:cNvSpPr>
          <p:nvPr/>
        </p:nvSpPr>
        <p:spPr>
          <a:xfrm>
            <a:off x="226986" y="3087687"/>
            <a:ext cx="11568409" cy="492420"/>
          </a:xfrm>
          <a:prstGeom prst="rect">
            <a:avLst/>
          </a:prstGeom>
        </p:spPr>
        <p:txBody>
          <a:bodyPr vert="horz" wrap="square" lIns="121899" tIns="60949" rIns="121899" bIns="60949" rtlCol="0">
            <a:spAutoFit/>
          </a:bodyPr>
          <a:lstStyle>
            <a:lvl1pPr marL="269875" indent="-269875" algn="l" defTabSz="1218565" rtl="0" eaLnBrk="1" latinLnBrk="0" hangingPunct="1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Font typeface="Arial" pitchFamily="34" charset="0"/>
              <a:buChar char="•"/>
              <a:defRPr sz="2400" kern="1200" baseline="0">
                <a:solidFill>
                  <a:schemeClr val="accent4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629920" indent="-269875" algn="l" defTabSz="1218565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>
                  <a:lumMod val="90000"/>
                  <a:lumOff val="10000"/>
                </a:schemeClr>
              </a:buClr>
              <a:buFont typeface="Arial" pitchFamily="34" charset="0"/>
              <a:buChar char="•"/>
              <a:defRPr sz="2000" b="0" i="0" u="none" kern="1200">
                <a:solidFill>
                  <a:schemeClr val="accent4">
                    <a:lumMod val="90000"/>
                    <a:lumOff val="10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89965" indent="-269875" algn="l" defTabSz="1218565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itchFamily="34" charset="0"/>
              <a:buChar char="•"/>
              <a:defRPr sz="1800" kern="1200" baseline="0">
                <a:solidFill>
                  <a:schemeClr val="accent3">
                    <a:lumMod val="50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350010" indent="-269875" algn="l" defTabSz="1218565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itchFamily="34" charset="0"/>
              <a:buChar char="•"/>
              <a:defRPr sz="1600" kern="1200" baseline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742565" indent="-304800" algn="l" defTabSz="1218565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7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3352165" indent="-304800" algn="l" defTabSz="121856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65" indent="-304800" algn="l" defTabSz="121856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365" indent="-304800" algn="l" defTabSz="121856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965" indent="-304800" algn="l" defTabSz="121856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39A9DC"/>
                </a:solidFill>
              </a:rPr>
              <a:t>Control light on/green/brightness. 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48AC7C9-D100-4B80-B3B7-217DFCC3CEF5}"/>
              </a:ext>
            </a:extLst>
          </p:cNvPr>
          <p:cNvSpPr txBox="1">
            <a:spLocks/>
          </p:cNvSpPr>
          <p:nvPr/>
        </p:nvSpPr>
        <p:spPr>
          <a:xfrm>
            <a:off x="218376" y="4634166"/>
            <a:ext cx="11568409" cy="492420"/>
          </a:xfrm>
          <a:prstGeom prst="rect">
            <a:avLst/>
          </a:prstGeom>
        </p:spPr>
        <p:txBody>
          <a:bodyPr vert="horz" wrap="square" lIns="121899" tIns="60949" rIns="121899" bIns="60949" rtlCol="0">
            <a:spAutoFit/>
          </a:bodyPr>
          <a:lstStyle>
            <a:lvl1pPr marL="269875" indent="-269875" algn="l" defTabSz="1218565" rtl="0" eaLnBrk="1" latinLnBrk="0" hangingPunct="1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Font typeface="Arial" pitchFamily="34" charset="0"/>
              <a:buChar char="•"/>
              <a:defRPr sz="2400" kern="1200" baseline="0">
                <a:solidFill>
                  <a:schemeClr val="accent4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629920" indent="-269875" algn="l" defTabSz="1218565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>
                  <a:lumMod val="90000"/>
                  <a:lumOff val="10000"/>
                </a:schemeClr>
              </a:buClr>
              <a:buFont typeface="Arial" pitchFamily="34" charset="0"/>
              <a:buChar char="•"/>
              <a:defRPr sz="2000" b="0" i="0" u="none" kern="1200">
                <a:solidFill>
                  <a:schemeClr val="accent4">
                    <a:lumMod val="90000"/>
                    <a:lumOff val="10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89965" indent="-269875" algn="l" defTabSz="1218565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itchFamily="34" charset="0"/>
              <a:buChar char="•"/>
              <a:defRPr sz="1800" kern="1200" baseline="0">
                <a:solidFill>
                  <a:schemeClr val="accent3">
                    <a:lumMod val="50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350010" indent="-269875" algn="l" defTabSz="1218565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itchFamily="34" charset="0"/>
              <a:buChar char="•"/>
              <a:defRPr sz="1600" kern="1200" baseline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742565" indent="-304800" algn="l" defTabSz="1218565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7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3352165" indent="-304800" algn="l" defTabSz="121856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65" indent="-304800" algn="l" defTabSz="121856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365" indent="-304800" algn="l" defTabSz="121856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965" indent="-304800" algn="l" defTabSz="121856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39A9DC"/>
                </a:solidFill>
              </a:rPr>
              <a:t>Post event. 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EC9FB8B8-1930-4319-9394-2807FCCC5E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560" y="5193170"/>
            <a:ext cx="11930064" cy="501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4511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1B9E4-8E4D-4C86-BFD7-412B282B373B}" type="slidenum">
              <a:rPr lang="fr-FR" smtClean="0"/>
              <a:t>35</a:t>
            </a:fld>
            <a:endParaRPr lang="fr-FR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A16D1BC-3111-46EA-BF68-1A0854628AE6}"/>
              </a:ext>
            </a:extLst>
          </p:cNvPr>
          <p:cNvSpPr txBox="1">
            <a:spLocks/>
          </p:cNvSpPr>
          <p:nvPr/>
        </p:nvSpPr>
        <p:spPr>
          <a:xfrm>
            <a:off x="600870" y="116025"/>
            <a:ext cx="10769790" cy="1143265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r" defTabSz="1218565" rtl="0" eaLnBrk="1" latinLnBrk="0" hangingPunct="1">
              <a:spcBef>
                <a:spcPct val="0"/>
              </a:spcBef>
              <a:buNone/>
              <a:defRPr sz="4400" b="0" i="0" u="none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 dirty="0"/>
              <a:t>View Running Status on Console - 2 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75A02A8-ABF8-4174-829A-B83C319F72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698" y="1784006"/>
            <a:ext cx="11972926" cy="1237097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3D414A5-B873-4D57-9DE0-01D4304A71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560" y="1259290"/>
            <a:ext cx="11568409" cy="492420"/>
          </a:xfrm>
        </p:spPr>
        <p:txBody>
          <a:bodyPr wrap="square"/>
          <a:lstStyle/>
          <a:p>
            <a:r>
              <a:rPr lang="en-US" dirty="0">
                <a:solidFill>
                  <a:srgbClr val="39A9DC"/>
                </a:solidFill>
              </a:rPr>
              <a:t>Cycle report properties. 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2A02E90-6B22-47D4-A40D-C8040B427C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986" y="3664858"/>
            <a:ext cx="11836350" cy="884557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019BA83-DC66-4BA8-96C3-56C46159D501}"/>
              </a:ext>
            </a:extLst>
          </p:cNvPr>
          <p:cNvSpPr txBox="1">
            <a:spLocks/>
          </p:cNvSpPr>
          <p:nvPr/>
        </p:nvSpPr>
        <p:spPr>
          <a:xfrm>
            <a:off x="226986" y="3087687"/>
            <a:ext cx="11568409" cy="492420"/>
          </a:xfrm>
          <a:prstGeom prst="rect">
            <a:avLst/>
          </a:prstGeom>
        </p:spPr>
        <p:txBody>
          <a:bodyPr vert="horz" wrap="square" lIns="121899" tIns="60949" rIns="121899" bIns="60949" rtlCol="0">
            <a:spAutoFit/>
          </a:bodyPr>
          <a:lstStyle>
            <a:lvl1pPr marL="269875" indent="-269875" algn="l" defTabSz="1218565" rtl="0" eaLnBrk="1" latinLnBrk="0" hangingPunct="1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Font typeface="Arial" pitchFamily="34" charset="0"/>
              <a:buChar char="•"/>
              <a:defRPr sz="2400" kern="1200" baseline="0">
                <a:solidFill>
                  <a:schemeClr val="accent4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629920" indent="-269875" algn="l" defTabSz="1218565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>
                  <a:lumMod val="90000"/>
                  <a:lumOff val="10000"/>
                </a:schemeClr>
              </a:buClr>
              <a:buFont typeface="Arial" pitchFamily="34" charset="0"/>
              <a:buChar char="•"/>
              <a:defRPr sz="2000" b="0" i="0" u="none" kern="1200">
                <a:solidFill>
                  <a:schemeClr val="accent4">
                    <a:lumMod val="90000"/>
                    <a:lumOff val="10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89965" indent="-269875" algn="l" defTabSz="1218565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itchFamily="34" charset="0"/>
              <a:buChar char="•"/>
              <a:defRPr sz="1800" kern="1200" baseline="0">
                <a:solidFill>
                  <a:schemeClr val="accent3">
                    <a:lumMod val="50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350010" indent="-269875" algn="l" defTabSz="1218565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itchFamily="34" charset="0"/>
              <a:buChar char="•"/>
              <a:defRPr sz="1600" kern="1200" baseline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742565" indent="-304800" algn="l" defTabSz="1218565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7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3352165" indent="-304800" algn="l" defTabSz="121856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65" indent="-304800" algn="l" defTabSz="121856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365" indent="-304800" algn="l" defTabSz="121856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965" indent="-304800" algn="l" defTabSz="121856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39A9DC"/>
                </a:solidFill>
              </a:rPr>
              <a:t>Control light on/green/brightness. 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48AC7C9-D100-4B80-B3B7-217DFCC3CEF5}"/>
              </a:ext>
            </a:extLst>
          </p:cNvPr>
          <p:cNvSpPr txBox="1">
            <a:spLocks/>
          </p:cNvSpPr>
          <p:nvPr/>
        </p:nvSpPr>
        <p:spPr>
          <a:xfrm>
            <a:off x="218376" y="4634166"/>
            <a:ext cx="11568409" cy="492420"/>
          </a:xfrm>
          <a:prstGeom prst="rect">
            <a:avLst/>
          </a:prstGeom>
        </p:spPr>
        <p:txBody>
          <a:bodyPr vert="horz" wrap="square" lIns="121899" tIns="60949" rIns="121899" bIns="60949" rtlCol="0">
            <a:spAutoFit/>
          </a:bodyPr>
          <a:lstStyle>
            <a:lvl1pPr marL="269875" indent="-269875" algn="l" defTabSz="1218565" rtl="0" eaLnBrk="1" latinLnBrk="0" hangingPunct="1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Font typeface="Arial" pitchFamily="34" charset="0"/>
              <a:buChar char="•"/>
              <a:defRPr sz="2400" kern="1200" baseline="0">
                <a:solidFill>
                  <a:schemeClr val="accent4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629920" indent="-269875" algn="l" defTabSz="1218565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>
                  <a:lumMod val="90000"/>
                  <a:lumOff val="10000"/>
                </a:schemeClr>
              </a:buClr>
              <a:buFont typeface="Arial" pitchFamily="34" charset="0"/>
              <a:buChar char="•"/>
              <a:defRPr sz="2000" b="0" i="0" u="none" kern="1200">
                <a:solidFill>
                  <a:schemeClr val="accent4">
                    <a:lumMod val="90000"/>
                    <a:lumOff val="10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89965" indent="-269875" algn="l" defTabSz="1218565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itchFamily="34" charset="0"/>
              <a:buChar char="•"/>
              <a:defRPr sz="1800" kern="1200" baseline="0">
                <a:solidFill>
                  <a:schemeClr val="accent3">
                    <a:lumMod val="50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350010" indent="-269875" algn="l" defTabSz="1218565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itchFamily="34" charset="0"/>
              <a:buChar char="•"/>
              <a:defRPr sz="1600" kern="1200" baseline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742565" indent="-304800" algn="l" defTabSz="1218565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7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3352165" indent="-304800" algn="l" defTabSz="121856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65" indent="-304800" algn="l" defTabSz="121856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365" indent="-304800" algn="l" defTabSz="121856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965" indent="-304800" algn="l" defTabSz="121856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39A9DC"/>
                </a:solidFill>
              </a:rPr>
              <a:t>Post event. 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EC9FB8B8-1930-4319-9394-2807FCCC5E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560" y="5193170"/>
            <a:ext cx="11930064" cy="501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1125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Debug online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1B9E4-8E4D-4C86-BFD7-412B282B373B}" type="slidenum">
              <a:rPr lang="fr-FR" smtClean="0"/>
              <a:t>36</a:t>
            </a:fld>
            <a:endParaRPr lang="fr-FR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94C524E-4EB1-4305-B813-9C8AF2D294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3089" y="1234579"/>
            <a:ext cx="11568409" cy="492420"/>
          </a:xfrm>
        </p:spPr>
        <p:txBody>
          <a:bodyPr wrap="square"/>
          <a:lstStyle/>
          <a:p>
            <a:r>
              <a:rPr lang="en-US" dirty="0">
                <a:solidFill>
                  <a:srgbClr val="39A9DC"/>
                </a:solidFill>
              </a:rPr>
              <a:t>Control light on/green/brightness. 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5BA27B4-2811-4BD4-B9A5-5099C9BBBB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4999" y="1843581"/>
            <a:ext cx="9676991" cy="3670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39733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1B9E4-8E4D-4C86-BFD7-412B282B373B}" type="slidenum">
              <a:rPr lang="fr-FR" smtClean="0"/>
              <a:t>37</a:t>
            </a:fld>
            <a:endParaRPr lang="fr-FR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94C524E-4EB1-4305-B813-9C8AF2D294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724" y="1190724"/>
            <a:ext cx="11568409" cy="492420"/>
          </a:xfrm>
        </p:spPr>
        <p:txBody>
          <a:bodyPr wrap="square"/>
          <a:lstStyle/>
          <a:p>
            <a:r>
              <a:rPr lang="en-US" dirty="0">
                <a:solidFill>
                  <a:srgbClr val="39A9DC"/>
                </a:solidFill>
              </a:rPr>
              <a:t>View newest properties. 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331D98-367E-4E5E-813F-A297D025F3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528" y="76247"/>
            <a:ext cx="10769790" cy="1143265"/>
          </a:xfrm>
        </p:spPr>
        <p:txBody>
          <a:bodyPr/>
          <a:lstStyle/>
          <a:p>
            <a:r>
              <a:rPr lang="en-US" dirty="0"/>
              <a:t>View Running Status on Cloud - 1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EF3B6D79-ABE2-40E8-A133-9FF27B156F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24" y="1812815"/>
            <a:ext cx="12001499" cy="2833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01700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1B9E4-8E4D-4C86-BFD7-412B282B373B}" type="slidenum">
              <a:rPr lang="fr-FR" smtClean="0"/>
              <a:t>38</a:t>
            </a:fld>
            <a:endParaRPr lang="fr-FR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94C524E-4EB1-4305-B813-9C8AF2D294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724" y="1190724"/>
            <a:ext cx="11568409" cy="492420"/>
          </a:xfrm>
        </p:spPr>
        <p:txBody>
          <a:bodyPr wrap="square"/>
          <a:lstStyle/>
          <a:p>
            <a:r>
              <a:rPr lang="en-US" dirty="0">
                <a:solidFill>
                  <a:srgbClr val="39A9DC"/>
                </a:solidFill>
              </a:rPr>
              <a:t>View device log. 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331D98-367E-4E5E-813F-A297D025F3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528" y="76247"/>
            <a:ext cx="10769790" cy="1143265"/>
          </a:xfrm>
        </p:spPr>
        <p:txBody>
          <a:bodyPr/>
          <a:lstStyle/>
          <a:p>
            <a:r>
              <a:rPr lang="en-US" dirty="0"/>
              <a:t>View Running Status on Cloud - 2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315E7AD-0D8C-492C-82E2-C61F0B5338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8050" y="1579107"/>
            <a:ext cx="6988932" cy="4714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29246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1B9E4-8E4D-4C86-BFD7-412B282B373B}" type="slidenum">
              <a:rPr lang="fr-FR" smtClean="0"/>
              <a:t>39</a:t>
            </a:fld>
            <a:endParaRPr lang="fr-FR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94C524E-4EB1-4305-B813-9C8AF2D294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724" y="1190724"/>
            <a:ext cx="11568409" cy="492420"/>
          </a:xfrm>
        </p:spPr>
        <p:txBody>
          <a:bodyPr wrap="square"/>
          <a:lstStyle/>
          <a:p>
            <a:r>
              <a:rPr lang="en-US" dirty="0">
                <a:solidFill>
                  <a:srgbClr val="39A9DC"/>
                </a:solidFill>
              </a:rPr>
              <a:t>View events. 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331D98-367E-4E5E-813F-A297D025F3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528" y="76247"/>
            <a:ext cx="10769790" cy="1143265"/>
          </a:xfrm>
        </p:spPr>
        <p:txBody>
          <a:bodyPr/>
          <a:lstStyle/>
          <a:p>
            <a:r>
              <a:rPr lang="en-US" dirty="0"/>
              <a:t>View Running Status on Cloud - 3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B87E501-DA23-400A-975F-DFD971AA60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8423" y="2096415"/>
            <a:ext cx="9800000" cy="19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0386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3628"/>
            <a:ext cx="11493318" cy="1143265"/>
          </a:xfrm>
        </p:spPr>
        <p:txBody>
          <a:bodyPr/>
          <a:lstStyle/>
          <a:p>
            <a:r>
              <a:rPr lang="en-US" altLang="zh-CN" dirty="0"/>
              <a:t>Soft</a:t>
            </a:r>
            <a:r>
              <a:rPr lang="en-US" dirty="0"/>
              <a:t>ware Preparation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1B9E4-8E4D-4C86-BFD7-412B282B373B}" type="slidenum">
              <a:rPr lang="fr-FR" smtClean="0"/>
              <a:t>4</a:t>
            </a:fld>
            <a:endParaRPr lang="fr-FR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71190" y="301708"/>
            <a:ext cx="8477770" cy="1554249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altLang="zh-CN" dirty="0"/>
              <a:t>Download Tencent I-Cube</a:t>
            </a:r>
            <a:r>
              <a:rPr lang="en-US" dirty="0"/>
              <a:t> SDK</a:t>
            </a:r>
          </a:p>
          <a:p>
            <a:pPr lvl="1"/>
            <a:r>
              <a:rPr lang="en-US" dirty="0"/>
              <a:t>URL:xxxxx</a:t>
            </a:r>
          </a:p>
        </p:txBody>
      </p:sp>
      <p:sp>
        <p:nvSpPr>
          <p:cNvPr id="14" name="Content Placeholder 2"/>
          <p:cNvSpPr txBox="1"/>
          <p:nvPr/>
        </p:nvSpPr>
        <p:spPr>
          <a:xfrm>
            <a:off x="188970" y="1819358"/>
            <a:ext cx="8477770" cy="1918970"/>
          </a:xfrm>
          <a:prstGeom prst="rect">
            <a:avLst/>
          </a:prstGeom>
        </p:spPr>
        <p:txBody>
          <a:bodyPr vert="horz" wrap="square" lIns="121899" tIns="60949" rIns="121899" bIns="60949" rtlCol="0">
            <a:spAutoFit/>
          </a:bodyPr>
          <a:lstStyle>
            <a:lvl1pPr marL="269875" indent="-269875" algn="l" defTabSz="1218565" rtl="0" eaLnBrk="1" latinLnBrk="0" hangingPunct="1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Font typeface="Arial" pitchFamily="34" charset="0"/>
              <a:buChar char="•"/>
              <a:defRPr sz="2400" kern="1200" baseline="0">
                <a:solidFill>
                  <a:schemeClr val="accent4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629920" indent="-269875" algn="l" defTabSz="1218565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>
                  <a:lumMod val="90000"/>
                  <a:lumOff val="10000"/>
                </a:schemeClr>
              </a:buClr>
              <a:buFont typeface="Arial" pitchFamily="34" charset="0"/>
              <a:buChar char="•"/>
              <a:defRPr sz="2000" b="0" i="0" u="none" kern="1200">
                <a:solidFill>
                  <a:schemeClr val="accent4">
                    <a:lumMod val="90000"/>
                    <a:lumOff val="10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89965" indent="-269875" algn="l" defTabSz="1218565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itchFamily="34" charset="0"/>
              <a:buChar char="•"/>
              <a:defRPr sz="1800" kern="1200" baseline="0">
                <a:solidFill>
                  <a:schemeClr val="accent3">
                    <a:lumMod val="50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350010" indent="-269875" algn="l" defTabSz="1218565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itchFamily="34" charset="0"/>
              <a:buChar char="•"/>
              <a:defRPr sz="1600" kern="1200" baseline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742565" indent="-304800" algn="l" defTabSz="1218565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7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3352165" indent="-304800" algn="l" defTabSz="121856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65" indent="-304800" algn="l" defTabSz="121856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365" indent="-304800" algn="l" defTabSz="121856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965" indent="-304800" algn="l" defTabSz="121856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en-US" dirty="0"/>
          </a:p>
          <a:p>
            <a:r>
              <a:rPr lang="en-US" altLang="zh-CN" dirty="0"/>
              <a:t>Install </a:t>
            </a:r>
            <a:r>
              <a:rPr lang="en-US" altLang="zh-CN" dirty="0" err="1"/>
              <a:t>Keil</a:t>
            </a:r>
            <a:r>
              <a:rPr lang="en-US" altLang="zh-CN" dirty="0"/>
              <a:t> v5</a:t>
            </a:r>
            <a:endParaRPr lang="en-US" dirty="0"/>
          </a:p>
          <a:p>
            <a:pPr lvl="1"/>
            <a:r>
              <a:rPr lang="en-US" altLang="zh-CN" dirty="0"/>
              <a:t>https://www.keil.com/download/product/</a:t>
            </a:r>
          </a:p>
          <a:p>
            <a:pPr lvl="1"/>
            <a:endParaRPr 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8725" y="1078832"/>
            <a:ext cx="3520469" cy="5207699"/>
          </a:xfrm>
          <a:prstGeom prst="rect">
            <a:avLst/>
          </a:prstGeom>
        </p:spPr>
      </p:pic>
      <p:sp>
        <p:nvSpPr>
          <p:cNvPr id="3" name="Content Placeholder 2"/>
          <p:cNvSpPr txBox="1"/>
          <p:nvPr/>
        </p:nvSpPr>
        <p:spPr>
          <a:xfrm>
            <a:off x="220085" y="3370028"/>
            <a:ext cx="8477770" cy="1537970"/>
          </a:xfrm>
          <a:prstGeom prst="rect">
            <a:avLst/>
          </a:prstGeom>
        </p:spPr>
        <p:txBody>
          <a:bodyPr vert="horz" wrap="square" lIns="121899" tIns="60949" rIns="121899" bIns="60949" rtlCol="0">
            <a:spAutoFit/>
          </a:bodyPr>
          <a:lstStyle>
            <a:lvl1pPr marL="269875" indent="-269875" algn="l" defTabSz="1218565" rtl="0" eaLnBrk="1" latinLnBrk="0" hangingPunct="1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Font typeface="Arial" pitchFamily="34" charset="0"/>
              <a:buChar char="•"/>
              <a:defRPr sz="2400" kern="1200" baseline="0">
                <a:solidFill>
                  <a:schemeClr val="accent4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629920" indent="-269875" algn="l" defTabSz="1218565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>
                  <a:lumMod val="90000"/>
                  <a:lumOff val="10000"/>
                </a:schemeClr>
              </a:buClr>
              <a:buFont typeface="Arial" pitchFamily="34" charset="0"/>
              <a:buChar char="•"/>
              <a:defRPr sz="2000" b="0" i="0" u="none" kern="1200">
                <a:solidFill>
                  <a:schemeClr val="accent4">
                    <a:lumMod val="90000"/>
                    <a:lumOff val="10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89965" indent="-269875" algn="l" defTabSz="1218565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itchFamily="34" charset="0"/>
              <a:buChar char="•"/>
              <a:defRPr sz="1800" kern="1200" baseline="0">
                <a:solidFill>
                  <a:schemeClr val="accent3">
                    <a:lumMod val="50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350010" indent="-269875" algn="l" defTabSz="1218565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itchFamily="34" charset="0"/>
              <a:buChar char="•"/>
              <a:defRPr sz="1600" kern="1200" baseline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742565" indent="-304800" algn="l" defTabSz="1218565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7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3352165" indent="-304800" algn="l" defTabSz="121856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65" indent="-304800" algn="l" defTabSz="121856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365" indent="-304800" algn="l" defTabSz="121856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965" indent="-304800" algn="l" defTabSz="121856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en-US" dirty="0"/>
          </a:p>
          <a:p>
            <a:r>
              <a:rPr lang="en-US" altLang="zh-CN" dirty="0"/>
              <a:t>Install serial </a:t>
            </a:r>
            <a:r>
              <a:rPr lang="en-US" altLang="zh-CN" dirty="0" err="1"/>
              <a:t>debug tool, such as SecureCRT</a:t>
            </a:r>
            <a:endParaRPr lang="en-US" altLang="zh-CN" dirty="0"/>
          </a:p>
          <a:p>
            <a:pPr lvl="1"/>
            <a:endParaRPr lang="en-US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6410" y="2650310"/>
            <a:ext cx="10769790" cy="1143265"/>
          </a:xfrm>
        </p:spPr>
        <p:txBody>
          <a:bodyPr/>
          <a:lstStyle/>
          <a:p>
            <a:pPr algn="ctr"/>
            <a:r>
              <a:rPr lang="en-US" i="1" dirty="0"/>
              <a:t>Thanks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1B9E4-8E4D-4C86-BFD7-412B282B373B}" type="slidenum">
              <a:rPr lang="fr-FR" smtClean="0"/>
              <a:t>40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751688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1493318" cy="1259925"/>
          </a:xfrm>
        </p:spPr>
        <p:txBody>
          <a:bodyPr/>
          <a:lstStyle/>
          <a:p>
            <a:r>
              <a:rPr lang="en-US" dirty="0"/>
              <a:t>Cloud Preparation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081980"/>
            <a:ext cx="4214548" cy="815586"/>
          </a:xfrm>
        </p:spPr>
        <p:txBody>
          <a:bodyPr/>
          <a:lstStyle/>
          <a:p>
            <a:r>
              <a:rPr lang="en-US" sz="2000" dirty="0"/>
              <a:t>Register </a:t>
            </a:r>
            <a:r>
              <a:rPr lang="en-US" altLang="zh-CN" sz="2000" dirty="0"/>
              <a:t>Tencent</a:t>
            </a:r>
            <a:r>
              <a:rPr lang="en-US" sz="2000" dirty="0"/>
              <a:t> Account</a:t>
            </a:r>
          </a:p>
          <a:p>
            <a:pPr lvl="1"/>
            <a:r>
              <a:rPr lang="en-US" dirty="0">
                <a:hlinkClick r:id="rId2"/>
              </a:rPr>
              <a:t>https://cloud.tencent.com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1B9E4-8E4D-4C86-BFD7-412B282B373B}" type="slidenum">
              <a:rPr lang="fr-FR" smtClean="0"/>
              <a:t>5</a:t>
            </a:fld>
            <a:endParaRPr lang="fr-FR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1612" y="1152525"/>
            <a:ext cx="7204011" cy="4325938"/>
          </a:xfrm>
          <a:prstGeom prst="rect">
            <a:avLst/>
          </a:prstGeom>
        </p:spPr>
      </p:pic>
      <p:sp>
        <p:nvSpPr>
          <p:cNvPr id="9" name="Content Placeholder 2"/>
          <p:cNvSpPr txBox="1"/>
          <p:nvPr/>
        </p:nvSpPr>
        <p:spPr>
          <a:xfrm>
            <a:off x="0" y="2658316"/>
            <a:ext cx="5762465" cy="1200306"/>
          </a:xfrm>
          <a:prstGeom prst="rect">
            <a:avLst/>
          </a:prstGeom>
        </p:spPr>
        <p:txBody>
          <a:bodyPr vert="horz" wrap="square" lIns="121899" tIns="60949" rIns="121899" bIns="60949" rtlCol="0">
            <a:spAutoFit/>
          </a:bodyPr>
          <a:lstStyle>
            <a:lvl1pPr marL="269875" indent="-269875" algn="l" defTabSz="1218565" rtl="0" eaLnBrk="1" latinLnBrk="0" hangingPunct="1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Font typeface="Arial" pitchFamily="34" charset="0"/>
              <a:buChar char="•"/>
              <a:defRPr sz="2400" kern="1200" baseline="0">
                <a:solidFill>
                  <a:schemeClr val="accent4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629920" indent="-269875" algn="l" defTabSz="1218565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>
                  <a:lumMod val="90000"/>
                  <a:lumOff val="10000"/>
                </a:schemeClr>
              </a:buClr>
              <a:buFont typeface="Arial" pitchFamily="34" charset="0"/>
              <a:buChar char="•"/>
              <a:defRPr sz="2000" b="0" i="0" u="none" kern="1200">
                <a:solidFill>
                  <a:schemeClr val="accent4">
                    <a:lumMod val="90000"/>
                    <a:lumOff val="10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89965" indent="-269875" algn="l" defTabSz="1218565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itchFamily="34" charset="0"/>
              <a:buChar char="•"/>
              <a:defRPr sz="1800" kern="1200" baseline="0">
                <a:solidFill>
                  <a:schemeClr val="accent3">
                    <a:lumMod val="50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350010" indent="-269875" algn="l" defTabSz="1218565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itchFamily="34" charset="0"/>
              <a:buChar char="•"/>
              <a:defRPr sz="1600" kern="1200" baseline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742565" indent="-304800" algn="l" defTabSz="1218565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7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3352165" indent="-304800" algn="l" defTabSz="121856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65" indent="-304800" algn="l" defTabSz="121856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365" indent="-304800" algn="l" defTabSz="121856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965" indent="-304800" algn="l" defTabSz="121856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dirty="0"/>
              <a:t>Two IoT platform for different Scene</a:t>
            </a:r>
            <a:endParaRPr lang="en-US" sz="2000" dirty="0"/>
          </a:p>
          <a:p>
            <a:pPr lvl="1"/>
            <a:r>
              <a:rPr lang="en-US" altLang="zh-CN" dirty="0">
                <a:hlinkClick r:id="rId4"/>
              </a:rPr>
              <a:t>IoT hub platform</a:t>
            </a:r>
            <a:endParaRPr lang="en-US" altLang="zh-CN" dirty="0"/>
          </a:p>
          <a:p>
            <a:pPr lvl="1"/>
            <a:r>
              <a:rPr lang="en-US" dirty="0">
                <a:hlinkClick r:id="rId5"/>
              </a:rPr>
              <a:t>IoT explorer platform</a:t>
            </a:r>
            <a:endParaRPr lang="en-US" dirty="0"/>
          </a:p>
        </p:txBody>
      </p:sp>
      <p:sp>
        <p:nvSpPr>
          <p:cNvPr id="10" name="Content Placeholder 2"/>
          <p:cNvSpPr txBox="1"/>
          <p:nvPr/>
        </p:nvSpPr>
        <p:spPr>
          <a:xfrm>
            <a:off x="288834" y="4415014"/>
            <a:ext cx="4749891" cy="1217930"/>
          </a:xfrm>
          <a:prstGeom prst="rect">
            <a:avLst/>
          </a:prstGeom>
        </p:spPr>
        <p:txBody>
          <a:bodyPr vert="horz" wrap="square" lIns="121899" tIns="60949" rIns="121899" bIns="60949" rtlCol="0">
            <a:spAutoFit/>
          </a:bodyPr>
          <a:lstStyle>
            <a:lvl1pPr marL="269875" indent="-269875" algn="l" defTabSz="1218565" rtl="0" eaLnBrk="1" latinLnBrk="0" hangingPunct="1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Font typeface="Arial" pitchFamily="34" charset="0"/>
              <a:buChar char="•"/>
              <a:defRPr sz="2400" kern="1200" baseline="0">
                <a:solidFill>
                  <a:schemeClr val="accent4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629920" indent="-269875" algn="l" defTabSz="1218565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>
                  <a:lumMod val="90000"/>
                  <a:lumOff val="10000"/>
                </a:schemeClr>
              </a:buClr>
              <a:buFont typeface="Arial" pitchFamily="34" charset="0"/>
              <a:buChar char="•"/>
              <a:defRPr sz="2000" b="0" i="0" u="none" kern="1200">
                <a:solidFill>
                  <a:schemeClr val="accent4">
                    <a:lumMod val="90000"/>
                    <a:lumOff val="10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89965" indent="-269875" algn="l" defTabSz="1218565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itchFamily="34" charset="0"/>
              <a:buChar char="•"/>
              <a:defRPr sz="1800" kern="1200" baseline="0">
                <a:solidFill>
                  <a:schemeClr val="accent3">
                    <a:lumMod val="50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350010" indent="-269875" algn="l" defTabSz="1218565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itchFamily="34" charset="0"/>
              <a:buChar char="•"/>
              <a:defRPr sz="1600" kern="1200" baseline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742565" indent="-304800" algn="l" defTabSz="1218565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7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3352165" indent="-304800" algn="l" defTabSz="121856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65" indent="-304800" algn="l" defTabSz="121856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365" indent="-304800" algn="l" defTabSz="121856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965" indent="-304800" algn="l" defTabSz="121856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i="1" dirty="0"/>
              <a:t>IoT hub platform provide a general data channel while IoT explorer platform provide more develop resources by define data template protocol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7740" y="2062480"/>
            <a:ext cx="8899525" cy="1903730"/>
          </a:xfrm>
        </p:spPr>
        <p:txBody>
          <a:bodyPr/>
          <a:lstStyle/>
          <a:p>
            <a:pPr marL="742950" indent="-742950" algn="l">
              <a:buFont typeface="Wingdings" charset="0"/>
              <a:buChar char="Ø"/>
            </a:pPr>
            <a:r>
              <a:rPr lang="en-US" altLang="zh-CN" dirty="0" err="1"/>
              <a:t>Guid</a:t>
            </a:r>
            <a:r>
              <a:rPr lang="en-US" altLang="zh-CN" dirty="0"/>
              <a:t> for </a:t>
            </a:r>
            <a:r>
              <a:rPr lang="en-US" altLang="zh-CN" dirty="0" err="1"/>
              <a:t>Iot</a:t>
            </a:r>
            <a:r>
              <a:rPr lang="en-US" altLang="zh-CN" dirty="0"/>
              <a:t> hub platform</a:t>
            </a:r>
            <a:endParaRPr lang="en-US" dirty="0"/>
          </a:p>
          <a:p>
            <a:pPr marL="742950" indent="-742950" algn="l">
              <a:buFont typeface="Wingdings" charset="0"/>
              <a:buChar char="Ø"/>
            </a:pPr>
            <a:r>
              <a:rPr lang="en-US" altLang="zh-CN" dirty="0" err="1">
                <a:solidFill>
                  <a:schemeClr val="bg1">
                    <a:lumMod val="75000"/>
                  </a:schemeClr>
                </a:solidFill>
                <a:sym typeface="+mn-ea"/>
              </a:rPr>
              <a:t>Guid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sym typeface="+mn-ea"/>
              </a:rPr>
              <a:t> for </a:t>
            </a:r>
            <a:r>
              <a:rPr lang="en-US" altLang="zh-CN" dirty="0" err="1">
                <a:solidFill>
                  <a:schemeClr val="bg1">
                    <a:lumMod val="75000"/>
                  </a:schemeClr>
                </a:solidFill>
                <a:sym typeface="+mn-ea"/>
              </a:rPr>
              <a:t>Iot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sym typeface="+mn-ea"/>
              </a:rPr>
              <a:t> explorer platform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1B9E4-8E4D-4C86-BFD7-412B282B373B}" type="slidenum">
              <a:rPr lang="fr-FR" smtClean="0"/>
              <a:t>6</a:t>
            </a:fld>
            <a:endParaRPr lang="fr-FR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1493318" cy="1259925"/>
          </a:xfrm>
        </p:spPr>
        <p:txBody>
          <a:bodyPr/>
          <a:lstStyle/>
          <a:p>
            <a:r>
              <a:rPr lang="en-US" dirty="0"/>
              <a:t>Device Preparation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635" y="2414905"/>
            <a:ext cx="6601460" cy="1598930"/>
          </a:xfrm>
        </p:spPr>
        <p:txBody>
          <a:bodyPr wrap="square"/>
          <a:lstStyle/>
          <a:p>
            <a:r>
              <a:rPr lang="en-US" dirty="0"/>
              <a:t>Create product and device with the help of </a:t>
            </a:r>
            <a:r>
              <a:rPr lang="en-US" dirty="0">
                <a:hlinkClick r:id="rId2"/>
              </a:rPr>
              <a:t>https://cloud.tencent.com/document/product/634/35270</a:t>
            </a:r>
            <a:endParaRPr lang="en-US" dirty="0"/>
          </a:p>
          <a:p>
            <a:pPr marL="360045" lvl="1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1B9E4-8E4D-4C86-BFD7-412B282B373B}" type="slidenum">
              <a:rPr lang="fr-FR" smtClean="0"/>
              <a:t>7</a:t>
            </a:fld>
            <a:endParaRPr lang="fr-FR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1090" y="1555100"/>
            <a:ext cx="4775151" cy="4767044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/>
        </p:nvSpPr>
        <p:spPr>
          <a:xfrm>
            <a:off x="-38735" y="1283335"/>
            <a:ext cx="6202680" cy="1233170"/>
          </a:xfrm>
          <a:prstGeom prst="rect">
            <a:avLst/>
          </a:prstGeom>
        </p:spPr>
        <p:txBody>
          <a:bodyPr vert="horz" wrap="square" lIns="121899" tIns="60949" rIns="121899" bIns="60949" rtlCol="0">
            <a:spAutoFit/>
          </a:bodyPr>
          <a:lstStyle>
            <a:lvl1pPr marL="269875" indent="-269875" algn="l" defTabSz="1218565" rtl="0" eaLnBrk="1" latinLnBrk="0" hangingPunct="1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Font typeface="Arial" pitchFamily="34" charset="0"/>
              <a:buChar char="•"/>
              <a:defRPr sz="2400" kern="1200" baseline="0">
                <a:solidFill>
                  <a:schemeClr val="accent4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629920" indent="-269875" algn="l" defTabSz="1218565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>
                  <a:lumMod val="90000"/>
                  <a:lumOff val="10000"/>
                </a:schemeClr>
              </a:buClr>
              <a:buFont typeface="Arial" pitchFamily="34" charset="0"/>
              <a:buChar char="•"/>
              <a:defRPr sz="2000" b="0" i="0" u="none" kern="1200">
                <a:solidFill>
                  <a:schemeClr val="accent4">
                    <a:lumMod val="90000"/>
                    <a:lumOff val="10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89965" indent="-269875" algn="l" defTabSz="1218565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itchFamily="34" charset="0"/>
              <a:buChar char="•"/>
              <a:defRPr sz="1800" kern="1200" baseline="0">
                <a:solidFill>
                  <a:schemeClr val="accent3">
                    <a:lumMod val="50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350010" indent="-269875" algn="l" defTabSz="1218565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itchFamily="34" charset="0"/>
              <a:buChar char="•"/>
              <a:defRPr sz="1600" kern="1200" baseline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742565" indent="-304800" algn="l" defTabSz="1218565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7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3352165" indent="-304800" algn="l" defTabSz="121856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65" indent="-304800" algn="l" defTabSz="121856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365" indent="-304800" algn="l" defTabSz="121856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965" indent="-304800" algn="l" defTabSz="121856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Login the Console of IoT hub platform   </a:t>
            </a:r>
            <a:r>
              <a:rPr lang="en-US" dirty="0">
                <a:hlinkClick r:id="rId4" action="ppaction://hlinkfile"/>
              </a:rPr>
              <a:t>https://console.cloud.tencent.com/iotcloud</a:t>
            </a:r>
            <a:endParaRPr lang="en-US" dirty="0"/>
          </a:p>
          <a:p>
            <a:pPr marL="360045" lvl="1" indent="0">
              <a:buNone/>
            </a:pP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/>
        </p:nvSpPr>
        <p:spPr>
          <a:xfrm>
            <a:off x="213360" y="3983355"/>
            <a:ext cx="7582535" cy="2162810"/>
          </a:xfrm>
          <a:prstGeom prst="rect">
            <a:avLst/>
          </a:prstGeom>
        </p:spPr>
        <p:txBody>
          <a:bodyPr vert="horz" wrap="square" lIns="121899" tIns="60949" rIns="121899" bIns="60949" rtlCol="0">
            <a:spAutoFit/>
          </a:bodyPr>
          <a:lstStyle>
            <a:lvl1pPr marL="269875" indent="-269875" algn="l" defTabSz="1218565" rtl="0" eaLnBrk="1" latinLnBrk="0" hangingPunct="1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Font typeface="Arial" pitchFamily="34" charset="0"/>
              <a:buChar char="•"/>
              <a:defRPr sz="2400" kern="1200" baseline="0">
                <a:solidFill>
                  <a:schemeClr val="accent4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629920" indent="-269875" algn="l" defTabSz="1218565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>
                  <a:lumMod val="90000"/>
                  <a:lumOff val="10000"/>
                </a:schemeClr>
              </a:buClr>
              <a:buFont typeface="Arial" pitchFamily="34" charset="0"/>
              <a:buChar char="•"/>
              <a:defRPr sz="2000" b="0" i="0" u="none" kern="1200">
                <a:solidFill>
                  <a:schemeClr val="accent4">
                    <a:lumMod val="90000"/>
                    <a:lumOff val="10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89965" indent="-269875" algn="l" defTabSz="1218565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itchFamily="34" charset="0"/>
              <a:buChar char="•"/>
              <a:defRPr sz="1800" kern="1200" baseline="0">
                <a:solidFill>
                  <a:schemeClr val="accent3">
                    <a:lumMod val="50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350010" indent="-269875" algn="l" defTabSz="1218565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itchFamily="34" charset="0"/>
              <a:buChar char="•"/>
              <a:defRPr sz="1600" kern="1200" baseline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742565" indent="-304800" algn="l" defTabSz="1218565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7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3352165" indent="-304800" algn="l" defTabSz="121856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65" indent="-304800" algn="l" defTabSz="121856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365" indent="-304800" algn="l" defTabSz="121856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965" indent="-304800" algn="l" defTabSz="121856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Get the following </a:t>
            </a:r>
            <a:r>
              <a:rPr lang="en-US" dirty="0">
                <a:sym typeface="+mn-ea"/>
              </a:rPr>
              <a:t>information about the </a:t>
            </a:r>
            <a:r>
              <a:rPr lang="en-US" dirty="0"/>
              <a:t>device</a:t>
            </a:r>
          </a:p>
          <a:p>
            <a:pPr marL="0" indent="0" fontAlgn="auto">
              <a:lnSpc>
                <a:spcPts val="1000"/>
              </a:lnSpc>
              <a:buNone/>
            </a:pPr>
            <a:r>
              <a:rPr lang="en-US" dirty="0"/>
              <a:t>ProductId:xxxxx</a:t>
            </a:r>
          </a:p>
          <a:p>
            <a:pPr marL="0" indent="0" fontAlgn="auto">
              <a:lnSpc>
                <a:spcPts val="1000"/>
              </a:lnSpc>
              <a:buNone/>
            </a:pPr>
            <a:r>
              <a:rPr lang="en-US" dirty="0"/>
              <a:t>DeviceName:xxxxx</a:t>
            </a:r>
          </a:p>
          <a:p>
            <a:pPr marL="0" indent="0" fontAlgn="auto">
              <a:lnSpc>
                <a:spcPts val="1000"/>
              </a:lnSpc>
              <a:buNone/>
            </a:pPr>
            <a:r>
              <a:rPr lang="en-US" dirty="0"/>
              <a:t>DeviceSecret:xxxxxx</a:t>
            </a:r>
            <a:endParaRPr lang="zh-CN" altLang="en-US" dirty="0"/>
          </a:p>
          <a:p>
            <a:pPr marL="360045" lvl="1" indent="0"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1493318" cy="1259925"/>
          </a:xfrm>
        </p:spPr>
        <p:txBody>
          <a:bodyPr/>
          <a:lstStyle/>
          <a:p>
            <a:r>
              <a:rPr lang="en-US" dirty="0"/>
              <a:t>Device Preparation - 2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1B9E4-8E4D-4C86-BFD7-412B282B373B}" type="slidenum">
              <a:rPr lang="fr-FR" smtClean="0"/>
              <a:t>8</a:t>
            </a:fld>
            <a:endParaRPr lang="fr-FR" dirty="0"/>
          </a:p>
        </p:txBody>
      </p:sp>
      <p:sp>
        <p:nvSpPr>
          <p:cNvPr id="7" name="Content Placeholder 2"/>
          <p:cNvSpPr>
            <a:spLocks noGrp="1"/>
          </p:cNvSpPr>
          <p:nvPr/>
        </p:nvSpPr>
        <p:spPr>
          <a:xfrm>
            <a:off x="509905" y="1108710"/>
            <a:ext cx="10694670" cy="852170"/>
          </a:xfrm>
          <a:prstGeom prst="rect">
            <a:avLst/>
          </a:prstGeom>
        </p:spPr>
        <p:txBody>
          <a:bodyPr vert="horz" wrap="square" lIns="121899" tIns="60949" rIns="121899" bIns="60949" rtlCol="0">
            <a:spAutoFit/>
          </a:bodyPr>
          <a:lstStyle>
            <a:lvl1pPr marL="269875" indent="-269875" algn="l" defTabSz="1218565" rtl="0" eaLnBrk="1" latinLnBrk="0" hangingPunct="1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Font typeface="Arial" pitchFamily="34" charset="0"/>
              <a:buChar char="•"/>
              <a:defRPr sz="2400" kern="1200" baseline="0">
                <a:solidFill>
                  <a:schemeClr val="accent4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629920" indent="-269875" algn="l" defTabSz="1218565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>
                  <a:lumMod val="90000"/>
                  <a:lumOff val="10000"/>
                </a:schemeClr>
              </a:buClr>
              <a:buFont typeface="Arial" pitchFamily="34" charset="0"/>
              <a:buChar char="•"/>
              <a:defRPr sz="2000" b="0" i="0" u="none" kern="1200">
                <a:solidFill>
                  <a:schemeClr val="accent4">
                    <a:lumMod val="90000"/>
                    <a:lumOff val="10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89965" indent="-269875" algn="l" defTabSz="1218565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itchFamily="34" charset="0"/>
              <a:buChar char="•"/>
              <a:defRPr sz="1800" kern="1200" baseline="0">
                <a:solidFill>
                  <a:schemeClr val="accent3">
                    <a:lumMod val="50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350010" indent="-269875" algn="l" defTabSz="1218565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itchFamily="34" charset="0"/>
              <a:buChar char="•"/>
              <a:defRPr sz="1600" kern="1200" baseline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742565" indent="-304800" algn="l" defTabSz="1218565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7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3352165" indent="-304800" algn="l" defTabSz="121856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65" indent="-304800" algn="l" defTabSz="121856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365" indent="-304800" algn="l" defTabSz="121856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965" indent="-304800" algn="l" defTabSz="121856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en-US" dirty="0"/>
              <a:t>Update the platform device information to the corresponding macro definition in </a:t>
            </a:r>
            <a:r>
              <a:rPr lang="en-US" dirty="0">
                <a:sym typeface="+mn-ea"/>
              </a:rPr>
              <a:t>HAL_Device_freertos.c</a:t>
            </a:r>
            <a:endParaRPr lang="en-US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1430" y="2322195"/>
            <a:ext cx="6793230" cy="3651885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/>
        </p:nvSpPr>
        <p:spPr>
          <a:xfrm>
            <a:off x="454025" y="2226945"/>
            <a:ext cx="9000490" cy="486410"/>
          </a:xfrm>
          <a:prstGeom prst="rect">
            <a:avLst/>
          </a:prstGeom>
        </p:spPr>
        <p:txBody>
          <a:bodyPr vert="horz" wrap="square" lIns="121899" tIns="60949" rIns="121899" bIns="60949" rtlCol="0">
            <a:spAutoFit/>
          </a:bodyPr>
          <a:lstStyle>
            <a:lvl1pPr marL="269875" indent="-269875" algn="l" defTabSz="1218565" rtl="0" eaLnBrk="1" latinLnBrk="0" hangingPunct="1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Font typeface="Arial" pitchFamily="34" charset="0"/>
              <a:buChar char="•"/>
              <a:defRPr sz="2400" kern="1200" baseline="0">
                <a:solidFill>
                  <a:schemeClr val="accent4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629920" indent="-269875" algn="l" defTabSz="1218565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>
                  <a:lumMod val="90000"/>
                  <a:lumOff val="10000"/>
                </a:schemeClr>
              </a:buClr>
              <a:buFont typeface="Arial" pitchFamily="34" charset="0"/>
              <a:buChar char="•"/>
              <a:defRPr sz="2000" b="0" i="0" u="none" kern="1200">
                <a:solidFill>
                  <a:schemeClr val="accent4">
                    <a:lumMod val="90000"/>
                    <a:lumOff val="10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89965" indent="-269875" algn="l" defTabSz="1218565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itchFamily="34" charset="0"/>
              <a:buChar char="•"/>
              <a:defRPr sz="1800" kern="1200" baseline="0">
                <a:solidFill>
                  <a:schemeClr val="accent3">
                    <a:lumMod val="50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350010" indent="-269875" algn="l" defTabSz="1218565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itchFamily="34" charset="0"/>
              <a:buChar char="•"/>
              <a:defRPr sz="1600" kern="1200" baseline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742565" indent="-304800" algn="l" defTabSz="1218565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7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3352165" indent="-304800" algn="l" defTabSz="121856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65" indent="-304800" algn="l" defTabSz="121856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365" indent="-304800" algn="l" defTabSz="121856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965" indent="-304800" algn="l" defTabSz="121856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charset="0"/>
              <a:buChar char="•"/>
            </a:pPr>
            <a:r>
              <a:rPr lang="en-US" dirty="0"/>
              <a:t>Compile and download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760" y="13628"/>
            <a:ext cx="10769790" cy="1143265"/>
          </a:xfrm>
        </p:spPr>
        <p:txBody>
          <a:bodyPr/>
          <a:lstStyle/>
          <a:p>
            <a:r>
              <a:rPr lang="en-US" dirty="0" err="1"/>
              <a:t>WiFi</a:t>
            </a:r>
            <a:r>
              <a:rPr lang="en-US" dirty="0"/>
              <a:t> Provisioning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3893" y="1079619"/>
            <a:ext cx="10975657" cy="3961130"/>
          </a:xfrm>
        </p:spPr>
        <p:txBody>
          <a:bodyPr/>
          <a:lstStyle/>
          <a:p>
            <a:r>
              <a:rPr lang="en-US" dirty="0"/>
              <a:t>Connect the target board to PC through Mini-USB cable and open the serial port through a console terminal with 115200 baud rate, 8 bit data, no parity, 1 stop bit, none flow control.</a:t>
            </a:r>
          </a:p>
          <a:p>
            <a:r>
              <a:rPr lang="en-US" dirty="0"/>
              <a:t>After push the reset button, a shell menu is show,you can use wificonfig command to change the target wifi ap which you want to connect. default SSID and PASSWORD was defined in at_device_esp8266.c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1B9E4-8E4D-4C86-BFD7-412B282B373B}" type="slidenum">
              <a:rPr lang="fr-FR" smtClean="0"/>
              <a:t>9</a:t>
            </a:fld>
            <a:endParaRPr lang="fr-FR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1705" y="3701415"/>
            <a:ext cx="8025765" cy="300863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780" y="3731260"/>
            <a:ext cx="2901315" cy="176466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T PowerPoint Template 16x9">
  <a:themeElements>
    <a:clrScheme name="ST_2016_Theme">
      <a:dk1>
        <a:sysClr val="windowText" lastClr="000000"/>
      </a:dk1>
      <a:lt1>
        <a:sysClr val="window" lastClr="FFFFFF"/>
      </a:lt1>
      <a:dk2>
        <a:srgbClr val="002052"/>
      </a:dk2>
      <a:lt2>
        <a:srgbClr val="EEECE1"/>
      </a:lt2>
      <a:accent1>
        <a:srgbClr val="39A9DC"/>
      </a:accent1>
      <a:accent2>
        <a:srgbClr val="D4007A"/>
      </a:accent2>
      <a:accent3>
        <a:srgbClr val="9C9E9F"/>
      </a:accent3>
      <a:accent4>
        <a:srgbClr val="002052"/>
      </a:accent4>
      <a:accent5>
        <a:srgbClr val="BBCC00"/>
      </a:accent5>
      <a:accent6>
        <a:srgbClr val="002052"/>
      </a:accent6>
      <a:hlink>
        <a:srgbClr val="580D58"/>
      </a:hlink>
      <a:folHlink>
        <a:srgbClr val="003D14"/>
      </a:folHlink>
    </a:clrScheme>
    <a:fontScheme name="Office Classique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 sz="20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defRPr dirty="0">
            <a:solidFill>
              <a:schemeClr val="accent6"/>
            </a:solidFill>
          </a:defRPr>
        </a:defPPr>
      </a:lstStyle>
    </a:txDef>
  </a:objectDefaults>
  <a:extraClrSchemeLst/>
  <a:custClrLst>
    <a:custClr name="ST 1 Light Blue">
      <a:srgbClr val="39A9DC"/>
    </a:custClr>
    <a:custClr name="ST 1 Dark Blue">
      <a:srgbClr val="002052"/>
    </a:custClr>
    <a:custClr name="ST 2 Yellow">
      <a:srgbClr val="FFD300"/>
    </a:custClr>
    <a:custClr name="ST 2 Light Green">
      <a:srgbClr val="BBCC00"/>
    </a:custClr>
    <a:custClr name="ST 2 Dark Green">
      <a:srgbClr val="003D14"/>
    </a:custClr>
    <a:custClr name="ST 2 Pink">
      <a:srgbClr val="D4007A"/>
    </a:custClr>
    <a:custClr name="ST 2 Purple">
      <a:srgbClr val="590D58"/>
    </a:custClr>
    <a:custClr name="ST 3 Dark Grey">
      <a:srgbClr val="4F5251"/>
    </a:custClr>
    <a:custClr name="ST 3 Mid Grey">
      <a:srgbClr val="90989E"/>
    </a:custClr>
    <a:custClr name="ST 3 Light Grey">
      <a:srgbClr val="B9C4CA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0</TotalTime>
  <Words>1141</Words>
  <Application>Microsoft Office PowerPoint</Application>
  <PresentationFormat>自定义</PresentationFormat>
  <Paragraphs>161</Paragraphs>
  <Slides>40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40</vt:i4>
      </vt:variant>
    </vt:vector>
  </HeadingPairs>
  <TitlesOfParts>
    <vt:vector size="45" baseType="lpstr">
      <vt:lpstr>华文新魏</vt:lpstr>
      <vt:lpstr>Arial</vt:lpstr>
      <vt:lpstr>Calibri</vt:lpstr>
      <vt:lpstr>Wingdings</vt:lpstr>
      <vt:lpstr>ST PowerPoint Template 16x9</vt:lpstr>
      <vt:lpstr>Quick Start Guide I-CUBE-TENCENT-IoT</vt:lpstr>
      <vt:lpstr>Hardware Preparation - 1</vt:lpstr>
      <vt:lpstr>Hardware Preparation - 2</vt:lpstr>
      <vt:lpstr>Software Preparation </vt:lpstr>
      <vt:lpstr>Cloud Preparation </vt:lpstr>
      <vt:lpstr>Guid for Iot hub platform Guid for Iot explorer platform</vt:lpstr>
      <vt:lpstr>Device Preparation </vt:lpstr>
      <vt:lpstr>Device Preparation - 2 </vt:lpstr>
      <vt:lpstr>WiFi Provisioning</vt:lpstr>
      <vt:lpstr>Run mqtt_sample</vt:lpstr>
      <vt:lpstr>View Running Status on Console - 1</vt:lpstr>
      <vt:lpstr>Publish message without sensor board </vt:lpstr>
      <vt:lpstr>Publish message with X-NUCLEO-IKS01A3 sensor board </vt:lpstr>
      <vt:lpstr>View Running Status on Cloud - 1</vt:lpstr>
      <vt:lpstr>View Running Status on Cloud - 2</vt:lpstr>
      <vt:lpstr>Run shadow_sample</vt:lpstr>
      <vt:lpstr>View Running Status on Console </vt:lpstr>
      <vt:lpstr>View Running Status on Cloud </vt:lpstr>
      <vt:lpstr>Guid for Iot hub platform Guid for Iot explorer platform</vt:lpstr>
      <vt:lpstr>Product define Preparation </vt:lpstr>
      <vt:lpstr>Self-define data_template</vt:lpstr>
      <vt:lpstr> generate data_template config code</vt:lpstr>
      <vt:lpstr>PowerPoint 演示文稿</vt:lpstr>
      <vt:lpstr>Run icube_data_template_sample</vt:lpstr>
      <vt:lpstr>PowerPoint 演示文稿</vt:lpstr>
      <vt:lpstr>PowerPoint 演示文稿</vt:lpstr>
      <vt:lpstr>Debug online</vt:lpstr>
      <vt:lpstr>View Running Status on Cloud - 1</vt:lpstr>
      <vt:lpstr>View Running Status on Cloud - 2</vt:lpstr>
      <vt:lpstr>View Running Status on Cloud - 3</vt:lpstr>
      <vt:lpstr>Run light_data_template_sample</vt:lpstr>
      <vt:lpstr>Run light_data_template_sample</vt:lpstr>
      <vt:lpstr>PowerPoint 演示文稿</vt:lpstr>
      <vt:lpstr>PowerPoint 演示文稿</vt:lpstr>
      <vt:lpstr>PowerPoint 演示文稿</vt:lpstr>
      <vt:lpstr>Debug online</vt:lpstr>
      <vt:lpstr>View Running Status on Cloud - 1</vt:lpstr>
      <vt:lpstr>View Running Status on Cloud - 2</vt:lpstr>
      <vt:lpstr>View Running Status on Cloud - 3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18</cp:revision>
  <dcterms:created xsi:type="dcterms:W3CDTF">2018-03-29T03:30:00Z</dcterms:created>
  <dcterms:modified xsi:type="dcterms:W3CDTF">2019-09-09T09:50:28Z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2052-10.8.0.5648</vt:lpwstr>
  </property>
</Properties>
</file>